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1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8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0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7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5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435A-4270-49F3-B44A-F7250A1E7DD7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84D9-C3F5-4B11-8E1F-7D324AAC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9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63843"/>
            <a:ext cx="1161288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124"/>
            <a:ext cx="11361419" cy="6218555"/>
          </a:xfrm>
        </p:spPr>
      </p:pic>
    </p:spTree>
    <p:extLst>
      <p:ext uri="{BB962C8B-B14F-4D97-AF65-F5344CB8AC3E}">
        <p14:creationId xmlns:p14="http://schemas.microsoft.com/office/powerpoint/2010/main" val="38693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7180"/>
            <a:ext cx="1136142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0"/>
            <a:ext cx="11772900" cy="6858000"/>
          </a:xfrm>
        </p:spPr>
      </p:pic>
    </p:spTree>
    <p:extLst>
      <p:ext uri="{BB962C8B-B14F-4D97-AF65-F5344CB8AC3E}">
        <p14:creationId xmlns:p14="http://schemas.microsoft.com/office/powerpoint/2010/main" val="2785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0"/>
            <a:ext cx="11864339" cy="6697980"/>
          </a:xfrm>
        </p:spPr>
      </p:pic>
    </p:spTree>
    <p:extLst>
      <p:ext uri="{BB962C8B-B14F-4D97-AF65-F5344CB8AC3E}">
        <p14:creationId xmlns:p14="http://schemas.microsoft.com/office/powerpoint/2010/main" val="17019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60020"/>
            <a:ext cx="10850879" cy="6697980"/>
          </a:xfrm>
        </p:spPr>
      </p:pic>
    </p:spTree>
    <p:extLst>
      <p:ext uri="{BB962C8B-B14F-4D97-AF65-F5344CB8AC3E}">
        <p14:creationId xmlns:p14="http://schemas.microsoft.com/office/powerpoint/2010/main" val="25758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498580" cy="6858000"/>
          </a:xfrm>
        </p:spPr>
      </p:pic>
    </p:spTree>
    <p:extLst>
      <p:ext uri="{BB962C8B-B14F-4D97-AF65-F5344CB8AC3E}">
        <p14:creationId xmlns:p14="http://schemas.microsoft.com/office/powerpoint/2010/main" val="9989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"/>
            <a:ext cx="11864339" cy="6697980"/>
          </a:xfrm>
        </p:spPr>
      </p:pic>
    </p:spTree>
    <p:extLst>
      <p:ext uri="{BB962C8B-B14F-4D97-AF65-F5344CB8AC3E}">
        <p14:creationId xmlns:p14="http://schemas.microsoft.com/office/powerpoint/2010/main" val="1849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65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82880"/>
            <a:ext cx="11292840" cy="6332220"/>
          </a:xfrm>
        </p:spPr>
      </p:pic>
    </p:spTree>
    <p:extLst>
      <p:ext uri="{BB962C8B-B14F-4D97-AF65-F5344CB8AC3E}">
        <p14:creationId xmlns:p14="http://schemas.microsoft.com/office/powerpoint/2010/main" val="8995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2020-01-11T11:51:01Z</dcterms:created>
  <dcterms:modified xsi:type="dcterms:W3CDTF">2020-01-11T11:51:25Z</dcterms:modified>
</cp:coreProperties>
</file>