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74" r:id="rId4"/>
    <p:sldId id="275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1382"/>
            <a:ext cx="6572096" cy="292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088" y="270892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семинаре по теме: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психологического здоровья детей дошкольного возраста в дошкольном образовательном учреждении»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3200" y="4406203"/>
            <a:ext cx="7200800" cy="2016224"/>
          </a:xfrm>
        </p:spPr>
        <p:txBody>
          <a:bodyPr>
            <a:normAutofit fontScale="92500" lnSpcReduction="10000"/>
          </a:bodyPr>
          <a:lstStyle/>
          <a:p>
            <a:pPr indent="22860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9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sz="29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9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Кочетова</a:t>
            </a:r>
            <a:r>
              <a:rPr lang="ru-RU" sz="29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Е.С.,</a:t>
            </a:r>
            <a:endParaRPr lang="ru-RU" sz="2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9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педагог – психолог</a:t>
            </a: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</a:t>
            </a: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01.12.2022 </a:t>
            </a:r>
            <a:r>
              <a:rPr lang="ru-RU" sz="2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№4 комбинированного вида»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 по формированию психологического здоровья включает в себя: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0172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детьми языком эмоций: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Мимика.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Пантомимика.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в эмоциональной сфере положительных эмоций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адекватному выражению эмоций (соответственно ситуации) .</a:t>
            </a:r>
          </a:p>
          <a:p>
            <a:pPr marL="10972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Коррекция агрессивности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драчливости у дошкольников.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конфликтности в общении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вербальной агрессии.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импульсивности.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 по формированию психологического здоровья включает в себя: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у дошкольников уверенности в себе.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тревожности.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страхов.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адекватной положительной самооценки.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уверенности в собственных силах. Задачи:</a:t>
            </a:r>
          </a:p>
          <a:p>
            <a:pPr marL="109728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социальных навыков у ребенка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понимать и принимать позицию другого человека.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коммуникативными навыками. 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дружеских взаимоотношений.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 по формированию психологического здоровья включает в себя: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79" y="3501008"/>
            <a:ext cx="3711722" cy="312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568952" cy="50851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у дошкольников нравственного сознания и поведения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нравственного сознания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ценностного отношения к моральной стороне поступков.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695062"/>
            <a:ext cx="4915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детей конструктивно общаться со сверстниками. Развитие взаимопонимания и заботливого отношения к близким людям.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85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упражнения и игры, направленные на формирование  и развитие психологического здоровья дошкольников в ДОУ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291264" cy="432511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эмоциональной сферы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 Я и мои эмоции»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учит выражать чувства с помощью мимики и пантомимики. Расширяет представление детей об основных эмоциях ( радость, грусть, страх, самодовольство и т.д.); развивает умение передавать эмоциональное состояние, используя выразительные средства.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Перед каждым ребёнком на столе лежит набор карточек с изображением эмоциональных состояний. Педагог называет любое эмоциональное состояние (радость, грусть, удивление и т. д.), дети находят его в своих наборах, а потом показывают эту эмоцию через мимику и пантомимику.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9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упражнения и игры, направленные на формирование  и развитие психологического здоровья дошкольников в ДОУ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869160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способностей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«Я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знаю»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дети стоят в кругу и кидают мяч друг другу со словами «Я знаю пять имён девочек…» ( названий городов, животных и т. д.) Мяч передаётся на каждое слово, таким образом ребёнок должен кинуть мяч и произнести слово.</a:t>
            </a:r>
          </a:p>
          <a:p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«Комплименты»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игра начинается со слов «Мне нравится в тебе…». Ребёнок говорит эту фразу всем участникам игры, детям и взрослым. Другие участники также говорят комплимент всем остальным, стараясь, чтобы эти комплименты были разными. После игры, желательно обсудить, что чувствовали участники, что неожиданного они о себе узнали, понравилось ли им говорить комплименты. Игра помогает увидеть свои положительные стороны, почувствовать, что он принимаем и ценен другими детьми, а также развивает навыки межличностного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30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упражнения и игры, направленные на формирование  и развитие психологического здоровья дошкольников в ДОУ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произвольности и самоконтроля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«Черепаха»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у одной стены комнаты встаёт воспитатель, у другой – дети. По сигналу взрослого, дети изображают маленьких черепашек, начинают медленное движение на четвереньках к противоположной стене. Через 2-3 минуты, воспитатель подаёт сигнал, по которому все участники останавливаются. Побеждает тот, кто оказался последним. Упражнение можно выполнять несколько раз, затем обсудить с детьми трудности в выполнении этого задания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3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упражнения и игры, направленные на формирование  и развитие психологического здоровья дошкольников в ДОУ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подавления агрессивности и импульсивности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«Каратист»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дети образуют круг в центре которого лежит обруч. Один из участников встаёт в обруч и превращается в «каратиста», выполняя резкие движения руками и ногами. Остальные дети, чтобы помочь игроку выплеснуть агрессивную энергию вместе с воспитателем хором произносят: «Сильнее, ещё сильнее!».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«Крик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участники садятся в круг, скрестив ноги по-турецки, и по сигналу воспитателя начинают громко кричать. При этом необходимо наклоняться вперёд доставая руками и лбом до пола.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3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упражнения и игры, направленные на формирование  и развитие психологического здоровья дошкольников в ДОУ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упражнения по психомоторной коррекции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Дыхательное упражнение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лёжа на спине, дети делают вдох – живот надутый, медленный выдох (вдох через нос, выдох через широко открытый рот).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– растяжка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лёжа на спине, ноги согнуть в коленях. Руками обхватить колени (каждая рука своё колено), руки в замок не сцеплять. Голову нагнуть к коленям. Качаться под счёт 1,2.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Телесное упражнение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дети встают на четвереньки, изображая тоннель. По очереди проползают через него.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Глазодвигательное упражнение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дети «рисуют» глазами буквы П, М, О. Сначала обоими глазами, потом поочерёдно.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4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14" y="1412776"/>
            <a:ext cx="4290485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7"/>
            <a:ext cx="5112568" cy="572059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является одним из главных звеньев в воспитании детей. Он может достаточно профессионально найти подход к каждому ребёнку и сформировать в нём те качества, которые в дальнейшем послужат более благополучному  и успешному  формированию личностного развития ребёнка, что приводит к формированию полноценного психологического здоровья детей!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6" y="116632"/>
            <a:ext cx="8882590" cy="665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5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 «психологическое здоровье»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связывает собою две  научные отрасли - медицинскую и психологическую. Эти отрасли тесно связаны и  чётко взаимодействуют между собой. Поэтому, если здоровье с медицинской точки зрения  ассоциируется с уровнем развития физического и социального благополучия  человека, то психологическое здоровье это -  состояние психологического (душевного) благополучия, которое влияет на полноценное формирование личностного развития человека.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показатели психического здоровья и благополучия дошкольников следующие: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5720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024" y="198884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мысли и чувства ребенка, адекватные окружающим условиям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приемлемые способы самоутверждения и самовыражения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352867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эмоциональный фон, оптимистический настрой, способность к эмоциональному сопереживанию;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показатели психического здоровья и благополучия дошкольников следующие: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25112"/>
          </a:xfrm>
        </p:spPr>
        <p:txBody>
          <a:bodyPr/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равномерное и своевременное развитие основных психических процессов, устойчивая познавательная активность;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доброжелательное отношение к окружающим, полноценное общение, характер которого соответствует возрастным нормам.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3645024"/>
            <a:ext cx="6984745" cy="310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5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психологического здоровья в дошкольном возрасте возможно с помощью реализации психологической поддержки детей: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6"/>
            <a:ext cx="9144000" cy="246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</p:spPr>
        <p:txBody>
          <a:bodyPr/>
          <a:lstStyle/>
          <a:p>
            <a:pPr lvl="0"/>
            <a:r>
              <a:rPr lang="ru-RU" sz="2400" dirty="0"/>
              <a:t>п</a:t>
            </a:r>
            <a:r>
              <a:rPr lang="ru-RU" sz="2400" dirty="0" smtClean="0"/>
              <a:t>оложительный </a:t>
            </a:r>
            <a:r>
              <a:rPr lang="ru-RU" sz="2400" dirty="0"/>
              <a:t>эмоциональный фон развития, включённый  во все виды деятельности;</a:t>
            </a:r>
          </a:p>
          <a:p>
            <a:pPr lvl="0"/>
            <a:r>
              <a:rPr lang="ru-RU" sz="2400" dirty="0"/>
              <a:t>формирование и развитие познавательной сферы;</a:t>
            </a:r>
          </a:p>
          <a:p>
            <a:pPr lvl="0"/>
            <a:r>
              <a:rPr lang="ru-RU" sz="2400" dirty="0"/>
              <a:t>чёткое определение в развитии черт характера и темперамента;</a:t>
            </a:r>
          </a:p>
          <a:p>
            <a:pPr lvl="0"/>
            <a:r>
              <a:rPr lang="ru-RU" sz="2400" dirty="0"/>
              <a:t>формирование личности, как таковое.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6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частичной «ликвидации» или «подавлению» определённых черт характера у детей относится: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а</a:t>
            </a:r>
            <a:r>
              <a:rPr lang="ru-RU" dirty="0" smtClean="0"/>
              <a:t>грессивность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страхи;</a:t>
            </a:r>
          </a:p>
          <a:p>
            <a:pPr lvl="0"/>
            <a:r>
              <a:rPr lang="ru-RU" dirty="0"/>
              <a:t>робость, застенчивость;</a:t>
            </a:r>
          </a:p>
          <a:p>
            <a:pPr lvl="0"/>
            <a:r>
              <a:rPr lang="ru-RU" dirty="0"/>
              <a:t>эмоциональная неустойчивость;</a:t>
            </a:r>
          </a:p>
          <a:p>
            <a:pPr lvl="0"/>
            <a:r>
              <a:rPr lang="ru-RU" dirty="0"/>
              <a:t>повышенная возбудимость.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" b="100000" l="1748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3"/>
            <a:ext cx="4796045" cy="319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8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формированию психологического здоровья детей в дошкольном образовательном учреждении: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45365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  эмоциональную сферу (способствуйте развитию у ребёнка правильно распознавать собственные эмоции и владеть ими);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ребёнку овладеть способностью распознавать чувства и эмоции других. Развивайте у ребёнка чувства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(сопереживания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понять ребёнку, что вы всегда готовы оказать ему личную поддержку и прийти на помощь, чтобы не случилось. Так, ребёнок будет знать, что он может вам довериться и всё рассказать  о своих чувствах и переживаниях. А вы, в свою очередь, сможете ему помочь!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0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формированию психологического здоровья детей в дошкольном образовательном учреждении: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проникнитесь чувством искреннего уважения к тому, что создаётся самим ребёнком. Радуйтесь проявленной инициативе, самостоятельности – это способствует формированию и развитию у него чувства собственного достоинства и развитию в потребности личностного роста;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развивайте у ребёнка коммуникативные способности (навыки общения). Это поможет ребёнку сплотиться с группой, а также настроит ребёнка на  адекватное  мировоззрение  любой непредвиденной ситуации;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1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формированию психологического здоровья детей в дошкольном образовательном учреждении: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47858"/>
            <a:ext cx="5400600" cy="34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352928" cy="4325112"/>
          </a:xfrm>
        </p:spPr>
        <p:txBody>
          <a:bodyPr/>
          <a:lstStyle/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выражайте вслух свою уверенность в возможностях и перспективах ребёнка;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говорите при детях и взрослых о его достоинствах.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2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235</TotalTime>
  <Words>782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Выступление на семинаре по теме: «Формирование психологического здоровья детей дошкольного возраста в дошкольном образовательном учреждении» </vt:lpstr>
      <vt:lpstr>Термин «психологическое здоровье» связывает собою две  научные отрасли - медицинскую и психологическую. Эти отрасли тесно связаны и  чётко взаимодействуют между собой. Поэтому, если здоровье с медицинской точки зрения  ассоциируется с уровнем развития физического и социального благополучия  человека, то психологическое здоровье это -  состояние психологического (душевного) благополучия, которое влияет на полноценное формирование личностного развития человека. </vt:lpstr>
      <vt:lpstr>Педагогические показатели психического здоровья и благополучия дошкольников следующие: </vt:lpstr>
      <vt:lpstr>Педагогические показатели психического здоровья и благополучия дошкольников следующие:</vt:lpstr>
      <vt:lpstr>Обеспечение психологического здоровья в дошкольном возрасте возможно с помощью реализации психологической поддержки детей: </vt:lpstr>
      <vt:lpstr>К частичной «ликвидации» или «подавлению» определённых черт характера у детей относится: </vt:lpstr>
      <vt:lpstr>Рекомендации по формированию психологического здоровья детей в дошкольном образовательном учреждении: </vt:lpstr>
      <vt:lpstr>Рекомендации по формированию психологического здоровья детей в дошкольном образовательном учреждении:</vt:lpstr>
      <vt:lpstr>Рекомендации по формированию психологического здоровья детей в дошкольном образовательном учреждении:</vt:lpstr>
      <vt:lpstr>Работа с детьми  по формированию психологического здоровья включает в себя: </vt:lpstr>
      <vt:lpstr>Работа с детьми  по формированию психологического здоровья включает в себя: </vt:lpstr>
      <vt:lpstr>Работа с детьми  по формированию психологического здоровья включает в себя:</vt:lpstr>
      <vt:lpstr>Практические упражнения и игры, направленные на формирование  и развитие психологического здоровья дошкольников в ДОУ </vt:lpstr>
      <vt:lpstr>Практические упражнения и игры, направленные на формирование  и развитие психологического здоровья дошкольников в ДОУ</vt:lpstr>
      <vt:lpstr>Практические упражнения и игры, направленные на формирование  и развитие психологического здоровья дошкольников в ДОУ</vt:lpstr>
      <vt:lpstr>Практические упражнения и игры, направленные на формирование  и развитие психологического здоровья дошкольников в ДОУ</vt:lpstr>
      <vt:lpstr>Практические упражнения и игры, направленные на формирование  и развитие психологического здоровья дошкольников в ДОУ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Diakov</cp:lastModifiedBy>
  <cp:revision>12</cp:revision>
  <dcterms:created xsi:type="dcterms:W3CDTF">2022-11-17T08:06:18Z</dcterms:created>
  <dcterms:modified xsi:type="dcterms:W3CDTF">2022-11-17T12:12:32Z</dcterms:modified>
</cp:coreProperties>
</file>