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165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9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06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97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119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655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345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38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36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557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434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microsoft.com/office/2007/relationships/hdphoto" Target="../media/hdphoto1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180-1805852_gifs-y-fondos-pazenlatormenta-bambi-deer-cartoon-32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412776"/>
            <a:ext cx="4536504" cy="223224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ультимедийная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5 – 7 лет по теме: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и домашние животные»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645024"/>
            <a:ext cx="4248472" cy="136815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 – психолог </a:t>
            </a:r>
          </a:p>
          <a:p>
            <a:pPr algn="r"/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1268760"/>
            <a:ext cx="5328592" cy="288032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«Четвёртый лишний»</a:t>
            </a:r>
          </a:p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 4 лет)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forest-cartoon-illustration-beautiful-7600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" y="0"/>
            <a:ext cx="9127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kisspng-baby-hedgehogs-clip-art-hedgehog-clipart-5ae19954a95dd1.9999094215247342926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36" y="3501007"/>
            <a:ext cx="2198018" cy="14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29308" cy="25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1402785_2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95313" l="5176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11" y="404664"/>
            <a:ext cx="1960136" cy="19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kisspng-kitten-cat-clip-art-5b381db05fbf28.67265150153040427239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59" y="4053661"/>
            <a:ext cx="3059454" cy="20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5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4761bb1e11bfaf702b0da791e55ba1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504071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894835" cy="38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kisspng-sheep-goat-livestock-farm-clip-art-sheep-5a8d8f4a59f7d9.2417984015192266983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8503"/>
            <a:ext cx="2913790" cy="29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12293"/>
            <a:ext cx="2520280" cy="19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Admin\Desktop\(4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28" y="4581127"/>
            <a:ext cx="2324997" cy="23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g-foodprint-fra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198" y1="13297" x2="11198" y2="13297"/>
                        <a14:foregroundMark x1="19375" y1="11094" x2="19375" y2="11094"/>
                        <a14:foregroundMark x1="18750" y1="23210" x2="18750" y2="23210"/>
                        <a14:foregroundMark x1="14063" y1="26908" x2="14063" y2="26908"/>
                        <a14:foregroundMark x1="5000" y1="25649" x2="5000" y2="25649"/>
                        <a14:foregroundMark x1="15156" y1="41385" x2="15156" y2="41385"/>
                        <a14:foregroundMark x1="7292" y1="54367" x2="7292" y2="54367"/>
                        <a14:foregroundMark x1="8177" y1="49489" x2="8177" y2="49489"/>
                        <a14:foregroundMark x1="10000" y1="58143" x2="10000" y2="58143"/>
                        <a14:foregroundMark x1="25000" y1="5822" x2="25000" y2="5822"/>
                        <a14:foregroundMark x1="33281" y1="8655" x2="33281" y2="8655"/>
                        <a14:foregroundMark x1="35104" y1="4878" x2="35104" y2="4878"/>
                        <a14:foregroundMark x1="30885" y1="8104" x2="30885" y2="8104"/>
                        <a14:foregroundMark x1="29531" y1="15736" x2="29531" y2="15736"/>
                        <a14:foregroundMark x1="29531" y1="19591" x2="29531" y2="19591"/>
                        <a14:foregroundMark x1="26667" y1="15185" x2="26667" y2="15185"/>
                        <a14:foregroundMark x1="48281" y1="9913" x2="48281" y2="9913"/>
                        <a14:foregroundMark x1="44792" y1="9677" x2="44792" y2="9677"/>
                        <a14:foregroundMark x1="59062" y1="8261" x2="59062" y2="8261"/>
                        <a14:foregroundMark x1="61458" y1="8261" x2="61458" y2="8261"/>
                        <a14:foregroundMark x1="61615" y1="11094" x2="61615" y2="11094"/>
                        <a14:foregroundMark x1="59948" y1="11880" x2="59948" y2="11880"/>
                        <a14:foregroundMark x1="57813" y1="11094" x2="57813" y2="11094"/>
                        <a14:foregroundMark x1="67500" y1="13139" x2="67500" y2="13139"/>
                        <a14:foregroundMark x1="71615" y1="12510" x2="71615" y2="12510"/>
                        <a14:foregroundMark x1="82656" y1="6058" x2="82656" y2="6058"/>
                        <a14:foregroundMark x1="90833" y1="12903" x2="90833" y2="12903"/>
                        <a14:foregroundMark x1="81302" y1="15972" x2="81302" y2="15972"/>
                        <a14:foregroundMark x1="84948" y1="24076" x2="84948" y2="24076"/>
                        <a14:foregroundMark x1="92344" y1="25492" x2="92344" y2="25492"/>
                        <a14:foregroundMark x1="94479" y1="37608" x2="94479" y2="37608"/>
                        <a14:foregroundMark x1="95365" y1="40205" x2="95365" y2="40205"/>
                        <a14:foregroundMark x1="94635" y1="43666" x2="94635" y2="43666"/>
                        <a14:foregroundMark x1="91615" y1="43194" x2="91615" y2="43194"/>
                        <a14:foregroundMark x1="89010" y1="9677" x2="89010" y2="9677"/>
                        <a14:foregroundMark x1="94635" y1="14162" x2="94635" y2="14162"/>
                        <a14:foregroundMark x1="91458" y1="52321" x2="91458" y2="52321"/>
                        <a14:foregroundMark x1="88438" y1="49882" x2="88438" y2="49882"/>
                        <a14:foregroundMark x1="85260" y1="51692" x2="85260" y2="51692"/>
                        <a14:foregroundMark x1="85521" y1="57356" x2="85521" y2="57356"/>
                        <a14:foregroundMark x1="89010" y1="58379" x2="89010" y2="58379"/>
                        <a14:foregroundMark x1="95833" y1="57199" x2="95833" y2="57199"/>
                        <a14:foregroundMark x1="97813" y1="56176" x2="97813" y2="56176"/>
                        <a14:foregroundMark x1="97031" y1="54524" x2="97031" y2="54524"/>
                        <a14:foregroundMark x1="8177" y1="74508" x2="8177" y2="74508"/>
                        <a14:foregroundMark x1="15313" y1="76161" x2="15313" y2="76161"/>
                        <a14:foregroundMark x1="18906" y1="84815" x2="18906" y2="84815"/>
                        <a14:foregroundMark x1="17552" y1="96381" x2="17552" y2="96381"/>
                        <a14:foregroundMark x1="10156" y1="87884" x2="10156" y2="87884"/>
                        <a14:foregroundMark x1="29688" y1="82848" x2="29688" y2="82848"/>
                        <a14:foregroundMark x1="34948" y1="82848" x2="34948" y2="82848"/>
                        <a14:foregroundMark x1="27865" y1="86703" x2="27865" y2="86703"/>
                        <a14:foregroundMark x1="28906" y1="94571" x2="28906" y2="94571"/>
                        <a14:foregroundMark x1="32865" y1="90323" x2="32865" y2="90323"/>
                        <a14:foregroundMark x1="42396" y1="87097" x2="42396" y2="87097"/>
                        <a14:foregroundMark x1="52969" y1="89064" x2="52969" y2="89064"/>
                        <a14:foregroundMark x1="66146" y1="89929" x2="66146" y2="89929"/>
                        <a14:foregroundMark x1="66927" y1="86231" x2="66927" y2="86231"/>
                        <a14:foregroundMark x1="62969" y1="86467" x2="62969" y2="86467"/>
                        <a14:foregroundMark x1="29063" y1="14319" x2="29063" y2="14319"/>
                        <a14:foregroundMark x1="48906" y1="10936" x2="48906" y2="10936"/>
                        <a14:foregroundMark x1="47969" y1="11330" x2="47969" y2="11330"/>
                        <a14:foregroundMark x1="65573" y1="13533" x2="65573" y2="13533"/>
                        <a14:foregroundMark x1="68438" y1="15578" x2="68438" y2="15578"/>
                        <a14:foregroundMark x1="9063" y1="14713" x2="9063" y2="14713"/>
                        <a14:foregroundMark x1="7135" y1="17152" x2="7135" y2="17152"/>
                        <a14:foregroundMark x1="11354" y1="9127" x2="11354" y2="9127"/>
                        <a14:foregroundMark x1="9375" y1="9913" x2="9375" y2="9913"/>
                        <a14:foregroundMark x1="6667" y1="13297" x2="6667" y2="13297"/>
                        <a14:foregroundMark x1="9063" y1="13297" x2="9063" y2="13297"/>
                        <a14:foregroundMark x1="9844" y1="17152" x2="9844" y2="17152"/>
                        <a14:foregroundMark x1="11042" y1="16365" x2="11042" y2="16365"/>
                        <a14:foregroundMark x1="19219" y1="9127" x2="19219" y2="9127"/>
                        <a14:foregroundMark x1="17240" y1="9913" x2="17240" y2="9913"/>
                        <a14:foregroundMark x1="17865" y1="19355" x2="17865" y2="19355"/>
                        <a14:foregroundMark x1="19844" y1="20220" x2="19844" y2="20220"/>
                        <a14:foregroundMark x1="16510" y1="20378" x2="16510" y2="20378"/>
                        <a14:foregroundMark x1="14063" y1="29504" x2="14063" y2="29504"/>
                        <a14:foregroundMark x1="12135" y1="28088" x2="12135" y2="28088"/>
                        <a14:foregroundMark x1="13021" y1="25649" x2="13021" y2="25649"/>
                        <a14:foregroundMark x1="6354" y1="29504" x2="6354" y2="29504"/>
                        <a14:foregroundMark x1="7865" y1="27852" x2="7865" y2="27852"/>
                        <a14:foregroundMark x1="6979" y1="24233" x2="6979" y2="24233"/>
                        <a14:foregroundMark x1="6042" y1="53344" x2="6042" y2="53344"/>
                        <a14:foregroundMark x1="8177" y1="72541" x2="8177" y2="72541"/>
                        <a14:foregroundMark x1="15000" y1="74351" x2="15000" y2="74351"/>
                        <a14:foregroundMark x1="16042" y1="72541" x2="16042" y2="72541"/>
                        <a14:foregroundMark x1="8802" y1="70732" x2="8802" y2="70732"/>
                        <a14:foregroundMark x1="20000" y1="82848" x2="20000" y2="82848"/>
                        <a14:foregroundMark x1="17083" y1="81825" x2="17083" y2="81825"/>
                        <a14:foregroundMark x1="8021" y1="76947" x2="8021" y2="76947"/>
                        <a14:foregroundMark x1="14844" y1="94729" x2="14844" y2="94729"/>
                        <a14:foregroundMark x1="15573" y1="92132" x2="15573" y2="92132"/>
                        <a14:foregroundMark x1="17240" y1="92526" x2="17240" y2="92526"/>
                        <a14:foregroundMark x1="10313" y1="93706" x2="10313" y2="93706"/>
                        <a14:foregroundMark x1="7865" y1="89929" x2="7865" y2="89929"/>
                        <a14:foregroundMark x1="2865" y1="82848" x2="2865" y2="82848"/>
                        <a14:foregroundMark x1="6979" y1="83242" x2="6979" y2="83242"/>
                        <a14:foregroundMark x1="7708" y1="83242" x2="7708" y2="83242"/>
                        <a14:foregroundMark x1="6042" y1="86703" x2="6042" y2="86703"/>
                        <a14:foregroundMark x1="9688" y1="84422" x2="9688" y2="84422"/>
                        <a14:foregroundMark x1="4844" y1="81589" x2="4844" y2="81589"/>
                        <a14:foregroundMark x1="35417" y1="89457" x2="35417" y2="89457"/>
                        <a14:foregroundMark x1="33750" y1="92919" x2="33750" y2="92919"/>
                        <a14:foregroundMark x1="27083" y1="88906" x2="27083" y2="88906"/>
                        <a14:foregroundMark x1="27083" y1="94178" x2="27083" y2="94178"/>
                        <a14:foregroundMark x1="44635" y1="85287" x2="44635" y2="85287"/>
                        <a14:foregroundMark x1="84010" y1="79622" x2="84010" y2="79622"/>
                        <a14:foregroundMark x1="83594" y1="77970" x2="83594" y2="77970"/>
                        <a14:foregroundMark x1="83281" y1="75531" x2="83281" y2="75531"/>
                        <a14:foregroundMark x1="89010" y1="70496" x2="89010" y2="70496"/>
                        <a14:foregroundMark x1="89167" y1="73092" x2="89167" y2="73092"/>
                        <a14:foregroundMark x1="89635" y1="75531" x2="89635" y2="75531"/>
                        <a14:foregroundMark x1="90208" y1="77813" x2="90208" y2="77813"/>
                        <a14:foregroundMark x1="96146" y1="75767" x2="96146" y2="75767"/>
                        <a14:foregroundMark x1="96146" y1="80173" x2="96146" y2="80173"/>
                        <a14:foregroundMark x1="95677" y1="77970" x2="95677" y2="77970"/>
                        <a14:foregroundMark x1="94167" y1="77813" x2="94167" y2="77813"/>
                        <a14:foregroundMark x1="83594" y1="81196" x2="83594" y2="81196"/>
                        <a14:foregroundMark x1="80833" y1="86467" x2="80833" y2="86467"/>
                        <a14:foregroundMark x1="82813" y1="86231" x2="82813" y2="86231"/>
                        <a14:foregroundMark x1="80990" y1="88670" x2="80990" y2="88670"/>
                        <a14:foregroundMark x1="83594" y1="89457" x2="83594" y2="89457"/>
                        <a14:foregroundMark x1="92031" y1="85838" x2="92031" y2="85838"/>
                        <a14:foregroundMark x1="90208" y1="87648" x2="90208" y2="87648"/>
                        <a14:foregroundMark x1="89167" y1="91109" x2="89167" y2="91109"/>
                        <a14:foregroundMark x1="95208" y1="87648" x2="95208" y2="87648"/>
                        <a14:foregroundMark x1="92813" y1="88277" x2="92813" y2="88277"/>
                        <a14:foregroundMark x1="87656" y1="95987" x2="87656" y2="95987"/>
                        <a14:foregroundMark x1="91875" y1="90873" x2="91875" y2="90873"/>
                        <a14:foregroundMark x1="89323" y1="84815" x2="89323" y2="84815"/>
                        <a14:foregroundMark x1="87969" y1="89693" x2="87969" y2="89693"/>
                        <a14:foregroundMark x1="91146" y1="56963" x2="91146" y2="56963"/>
                        <a14:foregroundMark x1="89635" y1="56334" x2="89635" y2="56334"/>
                        <a14:foregroundMark x1="89167" y1="5271" x2="89167" y2="5271"/>
                        <a14:foregroundMark x1="92031" y1="8655" x2="92031" y2="8655"/>
                        <a14:foregroundMark x1="93125" y1="10936" x2="93125" y2="10936"/>
                        <a14:foregroundMark x1="91458" y1="15736" x2="91458" y2="15736"/>
                        <a14:foregroundMark x1="88854" y1="15578" x2="88854" y2="15578"/>
                        <a14:foregroundMark x1="93854" y1="16129" x2="93854" y2="16129"/>
                        <a14:foregroundMark x1="88438" y1="11723" x2="88438" y2="11723"/>
                        <a14:foregroundMark x1="83854" y1="6452" x2="83854" y2="6452"/>
                        <a14:foregroundMark x1="81927" y1="9127" x2="81927" y2="9127"/>
                        <a14:foregroundMark x1="80677" y1="5822" x2="80677" y2="5822"/>
                        <a14:foregroundMark x1="78594" y1="16365" x2="78594" y2="16365"/>
                        <a14:foregroundMark x1="81146" y1="13926" x2="81146" y2="13926"/>
                        <a14:foregroundMark x1="80833" y1="19197" x2="80833" y2="19197"/>
                        <a14:foregroundMark x1="85365" y1="21400" x2="85365" y2="21400"/>
                        <a14:foregroundMark x1="85365" y1="26672" x2="85365" y2="26672"/>
                        <a14:foregroundMark x1="90833" y1="24076" x2="90833" y2="24076"/>
                        <a14:foregroundMark x1="91771" y1="29662" x2="91771" y2="29662"/>
                        <a14:foregroundMark x1="55104" y1="87490" x2="55104" y2="87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46138"/>
            <a:ext cx="6408712" cy="2160241"/>
          </a:xfrm>
        </p:spPr>
        <p:txBody>
          <a:bodyPr>
            <a:noAutofit/>
          </a:bodyPr>
          <a:lstStyle/>
          <a:p>
            <a:r>
              <a:rPr lang="ru-RU" sz="52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52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«Чьи следы»</a:t>
            </a:r>
            <a:br>
              <a:rPr lang="ru-RU" sz="52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 4 лет)</a:t>
            </a:r>
            <a:endParaRPr lang="ru-RU" sz="2600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Admin\Desktop\Sledy_belki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623" y1="45612" x2="81623" y2="45612"/>
                        <a14:foregroundMark x1="57087" y1="88345" x2="57087" y2="88345"/>
                        <a14:foregroundMark x1="31769" y1="71511" x2="31769" y2="71511"/>
                        <a14:foregroundMark x1="20919" y1="48058" x2="20919" y2="48058"/>
                        <a14:foregroundMark x1="27468" y1="28777" x2="27468" y2="28777"/>
                        <a14:foregroundMark x1="23069" y1="14245" x2="23069" y2="14245"/>
                        <a14:foregroundMark x1="17302" y1="10216" x2="17302" y2="10216"/>
                        <a14:foregroundMark x1="12317" y1="18993" x2="12317" y2="18993"/>
                        <a14:foregroundMark x1="8700" y1="31942" x2="8700" y2="31942"/>
                        <a14:foregroundMark x1="85924" y1="13381" x2="85924" y2="13381"/>
                        <a14:foregroundMark x1="79374" y1="17410" x2="79374" y2="17410"/>
                        <a14:foregroundMark x1="72923" y1="18993" x2="72923" y2="18993"/>
                        <a14:foregroundMark x1="90225" y1="18273" x2="90225" y2="18273"/>
                        <a14:foregroundMark x1="91007" y1="31079" x2="91007" y2="31079"/>
                        <a14:foregroundMark x1="59922" y1="61007" x2="59922" y2="61007"/>
                        <a14:foregroundMark x1="66471" y1="76259" x2="66471" y2="76259"/>
                        <a14:foregroundMark x1="49071" y1="71511" x2="49071" y2="71511"/>
                        <a14:foregroundMark x1="37537" y1="77122" x2="37537" y2="77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5" y="3538135"/>
            <a:ext cx="1919199" cy="171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Admin\Desktop\375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91" r="97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4" y="2798964"/>
            <a:ext cx="2619716" cy="20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attoo-stickers.ru/25966-thickbox_default/sledy-sobachih-l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3" y="10910"/>
            <a:ext cx="1722213" cy="17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esktop\1402785_2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100000" l="0" r="98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51" y="116632"/>
            <a:ext cx="2001016" cy="20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61066141-vector-cartoon-bear-footprint-bear-steps-isolated-black-icon-web-site-design-app-ui-animal-steps-fo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>
                        <a14:foregroundMark x1="69556" y1="78000" x2="69556" y2="78000"/>
                        <a14:foregroundMark x1="67111" y1="56667" x2="67111" y2="56667"/>
                        <a14:foregroundMark x1="71556" y1="57333" x2="71556" y2="57333"/>
                        <a14:foregroundMark x1="74667" y1="58444" x2="74667" y2="58444"/>
                        <a14:foregroundMark x1="62667" y1="58444" x2="62667" y2="58444"/>
                        <a14:foregroundMark x1="57556" y1="59111" x2="57556" y2="59111"/>
                        <a14:foregroundMark x1="41111" y1="60222" x2="41111" y2="60222"/>
                        <a14:foregroundMark x1="38444" y1="55556" x2="38444" y2="55556"/>
                        <a14:foregroundMark x1="34000" y1="57333" x2="34000" y2="57333"/>
                        <a14:foregroundMark x1="28222" y1="57333" x2="28222" y2="57333"/>
                        <a14:foregroundMark x1="24444" y1="59111" x2="24444" y2="59111"/>
                        <a14:foregroundMark x1="37778" y1="32444" x2="37778" y2="32444"/>
                        <a14:foregroundMark x1="63333" y1="33556" x2="63333" y2="33556"/>
                        <a14:foregroundMark x1="76667" y1="25333" x2="76667" y2="25333"/>
                        <a14:foregroundMark x1="71556" y1="24222" x2="71556" y2="24222"/>
                        <a14:foregroundMark x1="67111" y1="23556" x2="67111" y2="23556"/>
                        <a14:foregroundMark x1="63333" y1="21111" x2="63333" y2="21111"/>
                        <a14:foregroundMark x1="59333" y1="21778" x2="59333" y2="21778"/>
                        <a14:foregroundMark x1="42222" y1="20000" x2="42222" y2="20000"/>
                        <a14:foregroundMark x1="37111" y1="21111" x2="37111" y2="21111"/>
                        <a14:foregroundMark x1="32667" y1="21778" x2="32667" y2="21778"/>
                        <a14:foregroundMark x1="27778" y1="24222" x2="27778" y2="24222"/>
                        <a14:foregroundMark x1="24444" y1="27111" x2="24444" y2="27111"/>
                        <a14:foregroundMark x1="72889" y1="53111" x2="72889" y2="53111"/>
                        <a14:foregroundMark x1="68889" y1="49556" x2="68889" y2="49556"/>
                        <a14:foregroundMark x1="65778" y1="48444" x2="65778" y2="48444"/>
                        <a14:foregroundMark x1="61333" y1="50889" x2="61333" y2="50889"/>
                        <a14:foregroundMark x1="57556" y1="54444" x2="57556" y2="54444"/>
                        <a14:foregroundMark x1="41556" y1="53111" x2="41556" y2="53111"/>
                        <a14:foregroundMark x1="37778" y1="50889" x2="37778" y2="50889"/>
                        <a14:foregroundMark x1="33333" y1="50222" x2="33333" y2="50222"/>
                        <a14:foregroundMark x1="28889" y1="53111" x2="28889" y2="53111"/>
                        <a14:foregroundMark x1="25778" y1="53778" x2="25778" y2="53778"/>
                        <a14:foregroundMark x1="41111" y1="11778" x2="41111" y2="11778"/>
                        <a14:foregroundMark x1="36667" y1="15778" x2="36667" y2="15778"/>
                        <a14:foregroundMark x1="30889" y1="15778" x2="30889" y2="15778"/>
                        <a14:foregroundMark x1="27111" y1="19333" x2="27111" y2="19333"/>
                        <a14:foregroundMark x1="23333" y1="22444" x2="23333" y2="22444"/>
                        <a14:foregroundMark x1="73333" y1="19333" x2="73333" y2="19333"/>
                        <a14:foregroundMark x1="67778" y1="15333" x2="67778" y2="15333"/>
                        <a14:foregroundMark x1="63333" y1="17111" x2="63333" y2="17111"/>
                        <a14:foregroundMark x1="58222" y1="15333" x2="58222" y2="1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95" y="459959"/>
            <a:ext cx="2181531" cy="23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ade3c5adb0d6bd63611e69330e85126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50" r="100000">
                        <a14:foregroundMark x1="69500" y1="50313" x2="69500" y2="50313"/>
                        <a14:foregroundMark x1="81125" y1="57031" x2="81125" y2="57031"/>
                        <a14:foregroundMark x1="92875" y1="76250" x2="92875" y2="76250"/>
                        <a14:foregroundMark x1="55625" y1="54531" x2="55625" y2="54531"/>
                        <a14:foregroundMark x1="48375" y1="74688" x2="48375" y2="74688"/>
                        <a14:foregroundMark x1="36000" y1="45156" x2="36000" y2="45156"/>
                        <a14:foregroundMark x1="49125" y1="24219" x2="49125" y2="24219"/>
                        <a14:foregroundMark x1="36625" y1="15000" x2="36625" y2="15000"/>
                        <a14:foregroundMark x1="20625" y1="12500" x2="20625" y2="12500"/>
                        <a14:foregroundMark x1="14875" y1="29219" x2="14875" y2="29219"/>
                        <a14:foregroundMark x1="15500" y1="51094" x2="15500" y2="5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53" y="5197507"/>
            <a:ext cx="1900522" cy="16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Admin\Desktop\children clipart (2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65" y="5030855"/>
            <a:ext cx="1614940" cy="17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Admin\Desktop\kartinki-ezhika-dlya-detej-2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54" y="1302737"/>
            <a:ext cx="1389116" cy="18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2882 -2.96296E-6 C 0.33143 -2.96296E-6 0.45782 0.09723 0.45782 0.17639 L 0.45782 0.3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17 -3.33333E-6 C 0.0316 -3.33333E-6 0.04375 -0.1993 0.04375 -0.36111 L 0.04375 -0.7215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3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0139 L 0.1066 0.00139 C 0.16268 0.00139 0.2316 0.11158 0.2316 0.20093 L 0.2316 0.4016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15069 C 1.38889E-6 -0.21828 0.14531 -0.30116 0.26371 -0.30116 L 0.5276 -0.30116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5544616" cy="2520280"/>
          </a:xfrm>
        </p:spPr>
        <p:txBody>
          <a:bodyPr>
            <a:noAutofit/>
          </a:bodyPr>
          <a:lstStyle/>
          <a:p>
            <a:pPr algn="ctr"/>
            <a:r>
              <a:rPr lang="ru-RU" sz="5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38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Мультимедийная презентация для детей 5 – 7 лет по теме: «Дикие и домашние животные»</vt:lpstr>
      <vt:lpstr>Презентация PowerPoint</vt:lpstr>
      <vt:lpstr>Презентация PowerPoint</vt:lpstr>
      <vt:lpstr>Презентация PowerPoint</vt:lpstr>
      <vt:lpstr>Дидактическая игра  «Чьи следы» (для детей с 4 лет)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и домашние животные»</dc:title>
  <dc:creator>Admin</dc:creator>
  <cp:lastModifiedBy>RePack by Diakov</cp:lastModifiedBy>
  <cp:revision>28</cp:revision>
  <dcterms:created xsi:type="dcterms:W3CDTF">2020-10-13T08:17:45Z</dcterms:created>
  <dcterms:modified xsi:type="dcterms:W3CDTF">2023-02-13T10:20:46Z</dcterms:modified>
</cp:coreProperties>
</file>