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6" r:id="rId3"/>
    <p:sldId id="262" r:id="rId4"/>
    <p:sldId id="257" r:id="rId5"/>
    <p:sldId id="256" r:id="rId6"/>
    <p:sldId id="260" r:id="rId7"/>
    <p:sldId id="265" r:id="rId8"/>
    <p:sldId id="261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>
        <p:scale>
          <a:sx n="123" d="100"/>
          <a:sy n="123" d="100"/>
        </p:scale>
        <p:origin x="-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0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6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1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133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6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0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5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2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7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6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0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1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5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7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2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A5255-0B57-4D56-A3A2-96A311A623F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52C9-608D-4565-BFD9-FF709FC5F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0" y="0"/>
            <a:ext cx="11463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563" y="429491"/>
            <a:ext cx="10349345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545" y="332509"/>
            <a:ext cx="10293928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109" y="387927"/>
            <a:ext cx="10515599" cy="62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342900"/>
            <a:ext cx="1053846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11480"/>
            <a:ext cx="1024128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560" y="251460"/>
            <a:ext cx="1021842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91" y="332509"/>
            <a:ext cx="1108363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429491"/>
            <a:ext cx="10543309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35" y="263235"/>
            <a:ext cx="10681855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23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Ермакова Валентина</dc:creator>
  <cp:lastModifiedBy>Admin</cp:lastModifiedBy>
  <cp:revision>5</cp:revision>
  <dcterms:created xsi:type="dcterms:W3CDTF">2022-11-14T16:37:54Z</dcterms:created>
  <dcterms:modified xsi:type="dcterms:W3CDTF">2023-02-06T09:15:45Z</dcterms:modified>
</cp:coreProperties>
</file>