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78" r:id="rId5"/>
    <p:sldId id="264" r:id="rId6"/>
    <p:sldId id="260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80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4A9E9-4988-40E1-8057-F14EB566DFCF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F65B5-0401-4F6F-8D10-CC70DDEC8E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a47/00140776-a2f7a85a/hello_html_2d1d10e5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03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2285991"/>
            <a:ext cx="5429288" cy="1857389"/>
          </a:xfr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Отчет по конкурсу</a:t>
            </a:r>
            <a:b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«Дача на окне»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4643446"/>
            <a:ext cx="5572164" cy="107157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Составила: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Корякина О.Н.,</a:t>
            </a:r>
          </a:p>
          <a:p>
            <a:pPr algn="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214546" y="785794"/>
            <a:ext cx="4786346" cy="15001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Муниципальное  дошкольное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образовательное учреждение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«Детский сад № 4 КВ</a:t>
            </a:r>
            <a:r>
              <a:rPr kumimoji="0" lang="ru-RU" sz="22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2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8610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Работа на даче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536697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Игра</a:t>
            </a:r>
          </a:p>
          <a:p>
            <a:pPr algn="ctr"/>
            <a:r>
              <a:rPr lang="ru-RU" b="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«Что забыл нарисовать художник?»</a:t>
            </a:r>
            <a:endParaRPr lang="ru-RU" b="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072074"/>
            <a:ext cx="4041775" cy="1071570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600" b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600" b="0" i="1" dirty="0" smtClean="0">
                <a:latin typeface="Times New Roman" pitchFamily="18" charset="0"/>
                <a:cs typeface="Times New Roman" pitchFamily="18" charset="0"/>
              </a:rPr>
              <a:t>знакомство со</a:t>
            </a:r>
          </a:p>
          <a:p>
            <a:pPr algn="ctr"/>
            <a:r>
              <a:rPr lang="ru-RU" sz="2600" b="0" i="1" dirty="0" smtClean="0">
                <a:latin typeface="Times New Roman" pitchFamily="18" charset="0"/>
                <a:cs typeface="Times New Roman" pitchFamily="18" charset="0"/>
              </a:rPr>
              <a:t> строением лука</a:t>
            </a:r>
            <a:endParaRPr lang="ru-RU" sz="2600" b="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IMG_07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00438"/>
            <a:ext cx="3397246" cy="2801546"/>
          </a:xfrm>
          <a:prstGeom prst="rect">
            <a:avLst/>
          </a:prstGeom>
          <a:noFill/>
          <a:ln>
            <a:solidFill>
              <a:srgbClr val="003618"/>
            </a:solidFill>
          </a:ln>
        </p:spPr>
      </p:pic>
      <p:pic>
        <p:nvPicPr>
          <p:cNvPr id="1027" name="Picture 3" descr="C:\Users\Admin\Downloads\IMG_07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14290"/>
            <a:ext cx="2241819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ownloads\IMG_0725.jpg"/>
          <p:cNvPicPr/>
          <p:nvPr/>
        </p:nvPicPr>
        <p:blipFill>
          <a:blip r:embed="rId4" cstate="print"/>
          <a:srcRect t="5413" r="2778"/>
          <a:stretch>
            <a:fillRect/>
          </a:stretch>
        </p:blipFill>
        <p:spPr bwMode="auto">
          <a:xfrm>
            <a:off x="6357950" y="1285860"/>
            <a:ext cx="2500330" cy="374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photoshop-kopona.com/uploads/posts/2020-02/1582550148_kindergarte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643997" cy="657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 лучок наш подрастал…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C:\Users\Admin\AppData\Local\Temp\Rar$DI42.624\IMG_066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r="47" b="20449"/>
          <a:stretch>
            <a:fillRect/>
          </a:stretch>
        </p:blipFill>
        <p:spPr bwMode="auto">
          <a:xfrm>
            <a:off x="3071802" y="3214686"/>
            <a:ext cx="300039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14.669\IMG_0438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l="16714" t="5999" r="5286" b="8000"/>
          <a:stretch>
            <a:fillRect/>
          </a:stretch>
        </p:blipFill>
        <p:spPr bwMode="auto">
          <a:xfrm rot="5400000">
            <a:off x="321439" y="1464455"/>
            <a:ext cx="300039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Temp\Rar$DI09.645\IMG_09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714488"/>
            <a:ext cx="2428892" cy="337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solidFill>
                  <a:srgbClr val="003618"/>
                </a:solidFill>
              </a:rPr>
              <a:t>Мы собирали урожай!</a:t>
            </a:r>
            <a:endParaRPr lang="ru-RU" dirty="0">
              <a:solidFill>
                <a:srgbClr val="003618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786322"/>
            <a:ext cx="4041775" cy="157163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algn="r"/>
            <a:r>
              <a:rPr lang="ru-RU" b="0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Тише, деточка, не плач </a:t>
            </a:r>
          </a:p>
          <a:p>
            <a:pPr algn="r"/>
            <a:r>
              <a:rPr lang="ru-RU" b="0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Это с нашей грядки врач!</a:t>
            </a:r>
          </a:p>
          <a:p>
            <a:endParaRPr lang="ru-RU" dirty="0"/>
          </a:p>
        </p:txBody>
      </p:sp>
      <p:pic>
        <p:nvPicPr>
          <p:cNvPr id="7" name="Содержимое 6" descr="C:\Users\Admin\AppData\Local\Temp\Rar$DI00.728\IMG_0898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 l="7384" t="2856" b="11429"/>
          <a:stretch>
            <a:fillRect/>
          </a:stretch>
        </p:blipFill>
        <p:spPr bwMode="auto">
          <a:xfrm rot="5400000">
            <a:off x="3036083" y="2250273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15.939\IMG_094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5555" t="10006" b="7448"/>
          <a:stretch>
            <a:fillRect/>
          </a:stretch>
        </p:blipFill>
        <p:spPr bwMode="auto">
          <a:xfrm rot="5400000">
            <a:off x="214282" y="2928934"/>
            <a:ext cx="335758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Temp\Rar$DI09.778\IMG_0901.jpg"/>
          <p:cNvPicPr/>
          <p:nvPr/>
        </p:nvPicPr>
        <p:blipFill>
          <a:blip r:embed="rId4" cstate="print"/>
          <a:srcRect l="14815" t="17108"/>
          <a:stretch>
            <a:fillRect/>
          </a:stretch>
        </p:blipFill>
        <p:spPr bwMode="auto">
          <a:xfrm rot="5400000">
            <a:off x="5500694" y="1357301"/>
            <a:ext cx="350046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Мы за луком наблюдали,</a:t>
            </a:r>
            <a:b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и в дневник всё записали!</a:t>
            </a:r>
            <a:endParaRPr lang="ru-RU" i="1" dirty="0">
              <a:solidFill>
                <a:srgbClr val="0036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C:\Users\Admin\AppData\Local\Temp\Rar$DI01.697\IMG_0554.jpg"/>
          <p:cNvPicPr/>
          <p:nvPr/>
        </p:nvPicPr>
        <p:blipFill>
          <a:blip r:embed="rId2" cstate="print"/>
          <a:srcRect l="11743" t="-2263"/>
          <a:stretch>
            <a:fillRect/>
          </a:stretch>
        </p:blipFill>
        <p:spPr bwMode="auto">
          <a:xfrm>
            <a:off x="428596" y="1428736"/>
            <a:ext cx="2684460" cy="3227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C:\Users\Admin\AppData\Local\Temp\Rar$DI04.818\IMG_066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96270" y="3590284"/>
            <a:ext cx="2964157" cy="2641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8" descr="C:\Users\Admin\AppData\Local\Temp\Rar$DI03.772\IMG_0940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90389" y="1881983"/>
            <a:ext cx="3286145" cy="252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Admin\AppData\Local\Temp\Rar$DI00.198\IMG_1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64740" y="2978740"/>
            <a:ext cx="3827468" cy="3156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Знакомимся с вербой</a:t>
            </a:r>
            <a:endParaRPr lang="ru-RU" i="1" dirty="0">
              <a:solidFill>
                <a:srgbClr val="0036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s://ds05.infourok.ru/uploads/ex/0477/0002b00e-00c23901/img2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429132"/>
            <a:ext cx="2874432" cy="212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Temp\Rar$DI07.666\IMG_1002.jpg"/>
          <p:cNvPicPr/>
          <p:nvPr/>
        </p:nvPicPr>
        <p:blipFill>
          <a:blip r:embed="rId5" cstate="print"/>
          <a:srcRect l="15631"/>
          <a:stretch>
            <a:fillRect/>
          </a:stretch>
        </p:blipFill>
        <p:spPr bwMode="auto">
          <a:xfrm rot="5400000">
            <a:off x="-163536" y="1592240"/>
            <a:ext cx="347028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Temp\Rar$DI12.547\IMG_10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143504" y="1214422"/>
            <a:ext cx="3654409" cy="281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Admin\AppData\Local\Temp\Rar$DI00.974\IMG_0878.jpg"/>
          <p:cNvPicPr>
            <a:picLocks noGrp="1"/>
          </p:cNvPicPr>
          <p:nvPr>
            <p:ph idx="1"/>
          </p:nvPr>
        </p:nvPicPr>
        <p:blipFill>
          <a:blip r:embed="rId2" cstate="print"/>
          <a:srcRect l="6798" t="16166" r="9927" b="7452"/>
          <a:stretch>
            <a:fillRect/>
          </a:stretch>
        </p:blipFill>
        <p:spPr bwMode="auto">
          <a:xfrm rot="5400000">
            <a:off x="2428860" y="3143248"/>
            <a:ext cx="350046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Чтоб </a:t>
            </a:r>
            <a:r>
              <a:rPr lang="ru-RU" i="1" dirty="0" err="1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травянчики</a:t>
            </a:r>
            <a: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 росли- </a:t>
            </a:r>
            <a:b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поливали от души!</a:t>
            </a:r>
            <a:endParaRPr lang="ru-RU" i="1" dirty="0">
              <a:solidFill>
                <a:srgbClr val="0036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AppData\Local\Temp\Rar$DI07.232\IMG_08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80001" y="1949429"/>
            <a:ext cx="382746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ownloads\IMG_0699.jpg"/>
          <p:cNvPicPr/>
          <p:nvPr/>
        </p:nvPicPr>
        <p:blipFill>
          <a:blip r:embed="rId4" cstate="print"/>
          <a:srcRect l="14764" t="13371" r="12488"/>
          <a:stretch>
            <a:fillRect/>
          </a:stretch>
        </p:blipFill>
        <p:spPr bwMode="auto">
          <a:xfrm rot="5400000">
            <a:off x="-35752" y="1750208"/>
            <a:ext cx="3714777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photoshop-kopona.com/uploads/posts/2020-02/1582550148_kindergarte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65" cy="628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Время шло и наша дача становилась всё богаче…</a:t>
            </a:r>
            <a:endParaRPr lang="ru-RU" i="1" dirty="0">
              <a:solidFill>
                <a:srgbClr val="0036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b="0" i="1" dirty="0" smtClean="0">
                <a:solidFill>
                  <a:schemeClr val="accent3">
                    <a:lumMod val="50000"/>
                  </a:schemeClr>
                </a:solidFill>
              </a:rPr>
              <a:t>Петуния</a:t>
            </a:r>
            <a:r>
              <a:rPr lang="ru-RU" sz="3200" b="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3200" b="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0" i="1" dirty="0" smtClean="0">
                <a:solidFill>
                  <a:schemeClr val="accent3">
                    <a:lumMod val="50000"/>
                  </a:schemeClr>
                </a:solidFill>
              </a:rPr>
              <a:t>Вьюнок</a:t>
            </a:r>
            <a:endParaRPr lang="ru-RU" sz="3600" b="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Содержимое 11" descr="C:\Users\Admin\AppData\Local\Temp\Rar$DI00.042\IMG_1278.jpg"/>
          <p:cNvPicPr>
            <a:picLocks noGrp="1"/>
          </p:cNvPicPr>
          <p:nvPr>
            <p:ph sz="quarter" idx="4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714876" y="2428868"/>
            <a:ext cx="4041775" cy="375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C:\Users\Admin\Downloads\IMG_1313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95391" y="2376387"/>
            <a:ext cx="3560574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  <a:blipFill>
            <a:blip r:embed="rId2"/>
            <a:tile tx="0" ty="0" sx="100000" sy="100000" flip="none" algn="tl"/>
          </a:blip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Удивляется народ:                Здесь редис есть и салат,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 за чудо-огород?             Лук, петрушка и шпинат.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571612"/>
            <a:ext cx="4040188" cy="639762"/>
          </a:xfrm>
        </p:spPr>
        <p:txBody>
          <a:bodyPr>
            <a:normAutofit/>
          </a:bodyPr>
          <a:lstStyle/>
          <a:p>
            <a:r>
              <a:rPr lang="ru-RU" sz="3200" b="0" i="1" dirty="0" smtClean="0">
                <a:solidFill>
                  <a:schemeClr val="tx2">
                    <a:lumMod val="75000"/>
                  </a:schemeClr>
                </a:solidFill>
              </a:rPr>
              <a:t>горошек  и шпинат</a:t>
            </a:r>
            <a:endParaRPr lang="ru-RU" sz="3200" b="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3"/>
          </a:xfrm>
        </p:spPr>
        <p:txBody>
          <a:bodyPr>
            <a:noAutofit/>
          </a:bodyPr>
          <a:lstStyle/>
          <a:p>
            <a:pPr algn="r"/>
            <a:r>
              <a:rPr lang="ru-RU" sz="3600" b="0" i="1" dirty="0" smtClean="0">
                <a:solidFill>
                  <a:schemeClr val="tx2">
                    <a:lumMod val="75000"/>
                  </a:schemeClr>
                </a:solidFill>
              </a:rPr>
              <a:t>салат</a:t>
            </a:r>
            <a:endParaRPr lang="ru-RU" sz="3600" b="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C:\Users\Admin\AppData\Local\Temp\Rar$DI44.202\IMG_1282.jpg"/>
          <p:cNvPicPr>
            <a:picLocks noGrp="1"/>
          </p:cNvPicPr>
          <p:nvPr>
            <p:ph sz="quarter" idx="4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5400000">
            <a:off x="5120587" y="2808975"/>
            <a:ext cx="404636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00.933\IMG_1286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7966" y="2286800"/>
            <a:ext cx="4000528" cy="371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6429420" cy="1439850"/>
          </a:xfrm>
          <a:blipFill>
            <a:blip r:embed="rId2"/>
            <a:tile tx="0" ty="0" sx="100000" sy="100000" flip="none" algn="tl"/>
          </a:blipFill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Помидоры, огурцы</a:t>
            </a:r>
            <a:br>
              <a:rPr lang="ru-RU" dirty="0" smtClean="0"/>
            </a:br>
            <a:r>
              <a:rPr lang="ru-RU" dirty="0" smtClean="0"/>
              <a:t>Зреют дружно — молодцы!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200" b="0" i="1" dirty="0" smtClean="0">
                <a:solidFill>
                  <a:schemeClr val="tx2">
                    <a:lumMod val="50000"/>
                  </a:schemeClr>
                </a:solidFill>
              </a:rPr>
              <a:t>огурцы </a:t>
            </a:r>
            <a:endParaRPr lang="ru-RU" sz="3200" b="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b="0" i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помидоры</a:t>
            </a:r>
            <a:endParaRPr lang="ru-RU" sz="3200" b="0" i="1" dirty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Содержимое 7" descr="C:\Users\Admin\AppData\Local\Temp\Rar$DI19.971\IMG_128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214554"/>
            <a:ext cx="3584967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6" descr="C:\Users\Admin\AppData\Local\Temp\Rar$DI33.229\IMG_1279.jpg"/>
          <p:cNvPicPr>
            <a:picLocks noGrp="1"/>
          </p:cNvPicPr>
          <p:nvPr>
            <p:ph sz="quarter" idx="4"/>
          </p:nvPr>
        </p:nvPicPr>
        <p:blipFill>
          <a:blip r:embed="rId4" cstate="print">
            <a:lum contrast="30000"/>
          </a:blip>
          <a:srcRect l="12488" t="2309"/>
          <a:stretch>
            <a:fillRect/>
          </a:stretch>
        </p:blipFill>
        <p:spPr bwMode="auto">
          <a:xfrm rot="5400000">
            <a:off x="4475942" y="2453488"/>
            <a:ext cx="4143403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ds04.infourok.ru/uploads/ex/0a47/00140776-a2f7a85a/hello_html_2d1d10e5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643965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</a:t>
            </a:r>
            <a:r>
              <a:rPr lang="ru-RU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льбом </a:t>
            </a:r>
            <a:endParaRPr lang="ru-RU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857628"/>
            <a:ext cx="4041775" cy="9286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02225" y="1928802"/>
            <a:ext cx="4041775" cy="3951288"/>
          </a:xfrm>
        </p:spPr>
        <p:txBody>
          <a:bodyPr/>
          <a:lstStyle/>
          <a:p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Содержимое 9" descr="C:\Users\Admin\AppData\Local\Temp\Rar$DI27.919\IMG_129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1956" t="6887" r="9667"/>
          <a:stretch>
            <a:fillRect/>
          </a:stretch>
        </p:blipFill>
        <p:spPr bwMode="auto">
          <a:xfrm rot="5400000">
            <a:off x="1249325" y="2322519"/>
            <a:ext cx="3857652" cy="307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AppData\Local\Temp\Rar$DI36.050\IMG_1291.jpg"/>
          <p:cNvPicPr/>
          <p:nvPr/>
        </p:nvPicPr>
        <p:blipFill>
          <a:blip r:embed="rId4" cstate="print"/>
          <a:srcRect l="12925" t="2864" r="-1349" b="13365"/>
          <a:stretch>
            <a:fillRect/>
          </a:stretch>
        </p:blipFill>
        <p:spPr bwMode="auto">
          <a:xfrm rot="5400000">
            <a:off x="4311838" y="2474716"/>
            <a:ext cx="4180914" cy="2660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5143536" cy="1143000"/>
          </a:xfr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Задачи конкурса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элементарных естественнонаучных представлений, трудовых навыков у детей дошкольного возраста.  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устойчивого интереса  у детей к опытно-исследовательской деятельности по выращиванию растений в комнатных условиях.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благоприятных условий для воспитания экологически грамотного ребенка.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Стимулирование инициативы поиска, творческого потенциала, профессионального роста воспитателей.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Выявление и распространение передового педагогического опыта.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условий для продуктивного взаимодействия педагогического, родительского и детского сообществ.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Обогащать развивающую среду в группах.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любовь к природе, уважение к труду, бережное отношение к его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результатам.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fsd.multiurok.ru/html/2018/03/18/s_5aae8caebffb5/863149_1.jpeg"/>
          <p:cNvPicPr>
            <a:picLocks noGrp="1"/>
          </p:cNvPicPr>
          <p:nvPr>
            <p:ph idx="1"/>
          </p:nvPr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357158" y="214290"/>
            <a:ext cx="8501122" cy="664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Стали мы ухаживать!                        Стали все росточки</a:t>
            </a:r>
            <a:br>
              <a:rPr lang="ru-RU" sz="2400" b="1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Стали поливать!                             дружно подрастать!!!</a:t>
            </a:r>
            <a:endParaRPr lang="ru-RU" sz="2400" b="1" i="1" dirty="0">
              <a:solidFill>
                <a:srgbClr val="0036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AppData\Local\Temp\Rar$DI00.011\IMG_1314.jpg"/>
          <p:cNvPicPr/>
          <p:nvPr/>
        </p:nvPicPr>
        <p:blipFill>
          <a:blip r:embed="rId3" cstate="print"/>
          <a:srcRect r="6040" b="1442"/>
          <a:stretch>
            <a:fillRect/>
          </a:stretch>
        </p:blipFill>
        <p:spPr bwMode="auto">
          <a:xfrm>
            <a:off x="1857356" y="1857364"/>
            <a:ext cx="5581650" cy="4393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ds04.infourok.ru/uploads/ex/0a47/00140776-a2f7a85a/hello_html_2d1d10e5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37944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60"/>
            <a:ext cx="8229600" cy="3643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31181" y="2967335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Спасибо за внимание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a47/00140776-a2f7a85a/hello_html_2d1d10e5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358245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5857916" cy="193991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«Дача в </a:t>
            </a:r>
            <a:r>
              <a:rPr lang="ru-RU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Ромашково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  <a:b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группа коррекции № 2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Содержимое 4" descr="C:\Users\Admin\AppData\Local\Temp\Rar$DI02.177\IMG_065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14611" y="2786033"/>
            <a:ext cx="4500596" cy="364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ds04.infourok.ru/uploads/ex/0a47/00140776-a2f7a85a/hello_html_2d1d10e5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643965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Материал </a:t>
            </a:r>
            <a:endParaRPr lang="ru-RU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857628"/>
            <a:ext cx="4041775" cy="9286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02225" y="1928802"/>
            <a:ext cx="4041775" cy="3951288"/>
          </a:xfrm>
        </p:spPr>
        <p:txBody>
          <a:bodyPr/>
          <a:lstStyle/>
          <a:p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Рабочий инструмент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Альбом наблюдений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Картотека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Альбом  «Стихи, загадки истории»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Содержимое 7" descr="C:\Users\Admin\AppData\Local\Temp\Rar$DI24.736\IMG_128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000240"/>
            <a:ext cx="4040188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Много на даче хлопот у хозяев!</a:t>
            </a:r>
            <a:br>
              <a:rPr lang="ru-RU" dirty="0" smtClean="0"/>
            </a:br>
            <a:r>
              <a:rPr lang="ru-RU" dirty="0" smtClean="0"/>
              <a:t>Нужно готовить им грунт под посев…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b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Горшочки для огурцов</a:t>
            </a:r>
            <a:endParaRPr lang="ru-RU" b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714884"/>
            <a:ext cx="4041775" cy="1071569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Тара для вьюна ИПОМЕЯ </a:t>
            </a:r>
            <a:endParaRPr lang="ru-RU" b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4" descr="C:\Users\Admin\AppData\Local\Temp\Rar$DI04.106\711e399a-c37d-4c48-9ada-2a0fab4b7571.JPG"/>
          <p:cNvPicPr>
            <a:picLocks noGrp="1"/>
          </p:cNvPicPr>
          <p:nvPr>
            <p:ph sz="half" idx="2"/>
          </p:nvPr>
        </p:nvPicPr>
        <p:blipFill>
          <a:blip r:embed="rId2"/>
          <a:srcRect r="3191" b="13188"/>
          <a:stretch>
            <a:fillRect/>
          </a:stretch>
        </p:blipFill>
        <p:spPr bwMode="auto">
          <a:xfrm>
            <a:off x="824929" y="2174875"/>
            <a:ext cx="3304730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Admin\AppData\Local\Temp\Rar$DI04.114\af02addf-820c-46ef-af03-e08c197bf2e5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71625"/>
            <a:ext cx="2904410" cy="357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photoshop-kopona.com/uploads/posts/2020-02/1582550148_kindergarte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65" cy="628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274638"/>
            <a:ext cx="4429156" cy="1143000"/>
          </a:xfrm>
          <a:noFill/>
        </p:spPr>
        <p:txBody>
          <a:bodyPr/>
          <a:lstStyle/>
          <a:p>
            <a:pPr algn="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Сажаем лук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28" y="5214950"/>
            <a:ext cx="2357454" cy="785818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ЛУК </a:t>
            </a:r>
            <a:endParaRPr lang="ru-RU" sz="40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3286124"/>
            <a:ext cx="3971924" cy="35718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C:\Users\Admin\AppData\Local\Temp\Rar$DI00.555\fc1a0826-3d8f-423e-b19f-6e9d3b2e41d8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404018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https://ds04.infourok.ru/uploads/ex/02bd/0010df24-d3ebd45a/hello_html_1c043b7b.jpg"/>
          <p:cNvPicPr>
            <a:picLocks noGrp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857753" y="1214422"/>
            <a:ext cx="3312622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dmin\AppData\Local\Temp\Rar$DI01.878\IMG_0433.jpg"/>
          <p:cNvPicPr/>
          <p:nvPr/>
        </p:nvPicPr>
        <p:blipFill>
          <a:blip r:embed="rId5" cstate="print"/>
          <a:srcRect t="15384" r="454" b="12821"/>
          <a:stretch>
            <a:fillRect/>
          </a:stretch>
        </p:blipFill>
        <p:spPr bwMode="auto">
          <a:xfrm rot="5400000">
            <a:off x="5143516" y="3929054"/>
            <a:ext cx="32861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photoshop-kopona.com/uploads/posts/2020-02/1582550148_kindergarten.jpg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357158" y="214290"/>
            <a:ext cx="85725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357166"/>
            <a:ext cx="4900618" cy="1060472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7030A0"/>
                </a:solidFill>
              </a:rPr>
              <a:t>Высаживаем  гиацинты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929198"/>
            <a:ext cx="4040188" cy="1214446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гиацинт</a:t>
            </a:r>
            <a:endParaRPr lang="ru-RU" sz="3600" b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2910" y="1428736"/>
            <a:ext cx="2928958" cy="307183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28736"/>
            <a:ext cx="4041775" cy="746139"/>
          </a:xfrm>
        </p:spPr>
        <p:txBody>
          <a:bodyPr>
            <a:noAutofit/>
          </a:bodyPr>
          <a:lstStyle/>
          <a:p>
            <a:pPr algn="ctr"/>
            <a:r>
              <a:rPr lang="ru-RU" sz="1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Цветок дождя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- так переводится с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греческого языка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название цветка гиацинт (</a:t>
            </a:r>
            <a:r>
              <a:rPr lang="ru-RU" sz="1600" b="0" dirty="0" err="1">
                <a:latin typeface="Times New Roman" pitchFamily="18" charset="0"/>
                <a:cs typeface="Times New Roman" pitchFamily="18" charset="0"/>
              </a:rPr>
              <a:t>Hyacinthus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Содержимое 5" descr="C:\Users\Admin\Downloads\d76437df-2792-4f0a-864d-4482e9eab60e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071546"/>
            <a:ext cx="307183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ds02.infourok.ru/uploads/ex/0aa1/0000cdf0-099226d4/img1.jpg"/>
          <p:cNvPicPr/>
          <p:nvPr/>
        </p:nvPicPr>
        <p:blipFill>
          <a:blip r:embed="rId4"/>
          <a:srcRect l="2565" t="10263" r="46153" b="11058"/>
          <a:stretch>
            <a:fillRect/>
          </a:stretch>
        </p:blipFill>
        <p:spPr bwMode="auto">
          <a:xfrm>
            <a:off x="5572132" y="2428868"/>
            <a:ext cx="3048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fsd.multiurok.ru/html/2018/03/18/s_5aae8caebffb5/863149_1.jpeg"/>
          <p:cNvPicPr/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5472122" cy="12144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B050"/>
                </a:solidFill>
              </a:rPr>
              <a:t>ТРАВЯНЧИКИ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429132"/>
            <a:ext cx="4041775" cy="12858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C:\Users\Admin\AppData\Local\Temp\Rar$DI00.547\IMG_061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86124"/>
            <a:ext cx="4040188" cy="3030848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Содержимое 7" descr="C:\Users\Admin\AppData\Local\Temp\Rar$DI06.677\IMG_0618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12071" y="1102979"/>
            <a:ext cx="3418041" cy="3355177"/>
          </a:xfrm>
          <a:prstGeom prst="rect">
            <a:avLst/>
          </a:prstGeom>
          <a:ln w="5715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https://xn--80aalral4bev2f.xn--p1ai/d/57085.jpg"/>
          <p:cNvPicPr/>
          <p:nvPr/>
        </p:nvPicPr>
        <p:blipFill>
          <a:blip r:embed="rId5"/>
          <a:srcRect t="6442" r="49670" b="47927"/>
          <a:stretch>
            <a:fillRect/>
          </a:stretch>
        </p:blipFill>
        <p:spPr bwMode="auto">
          <a:xfrm>
            <a:off x="1000100" y="1571612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xn--80aalral4bev2f.xn--p1ai/d/57085.jpg"/>
          <p:cNvPicPr/>
          <p:nvPr/>
        </p:nvPicPr>
        <p:blipFill>
          <a:blip r:embed="rId5"/>
          <a:srcRect l="48703" t="6977" b="48140"/>
          <a:stretch>
            <a:fillRect/>
          </a:stretch>
        </p:blipFill>
        <p:spPr bwMode="auto">
          <a:xfrm>
            <a:off x="5286380" y="4190354"/>
            <a:ext cx="3043127" cy="266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fsd.multiurok.ru/html/2018/03/18/s_5aae8caebffb5/863149_1.jpeg"/>
          <p:cNvPicPr/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C:\Users\Admin\AppData\Local\Temp\Rar$DI00.463\IMG_065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327044" cy="294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Temp\Rar$DI05.043\IMG_06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285992"/>
            <a:ext cx="3970344" cy="337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286016"/>
          </a:xfrm>
        </p:spPr>
        <p:txBody>
          <a:bodyPr>
            <a:normAutofit/>
          </a:bodyPr>
          <a:lstStyle/>
          <a:p>
            <a:pPr algn="r"/>
            <a: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Мы трудились не спеша!</a:t>
            </a:r>
            <a:b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003618"/>
                </a:solidFill>
                <a:latin typeface="Times New Roman" pitchFamily="18" charset="0"/>
                <a:cs typeface="Times New Roman" pitchFamily="18" charset="0"/>
              </a:rPr>
              <a:t>Дача вышла хороша!</a:t>
            </a:r>
            <a:endParaRPr lang="ru-RU" i="1" dirty="0">
              <a:solidFill>
                <a:srgbClr val="0036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dmin\Downloads\IMG_0862.jpg"/>
          <p:cNvPicPr/>
          <p:nvPr/>
        </p:nvPicPr>
        <p:blipFill>
          <a:blip r:embed="rId5" cstate="print"/>
          <a:srcRect l="9112" t="1832"/>
          <a:stretch>
            <a:fillRect/>
          </a:stretch>
        </p:blipFill>
        <p:spPr bwMode="auto">
          <a:xfrm rot="5400000">
            <a:off x="2486020" y="3943343"/>
            <a:ext cx="3214686" cy="261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177</Words>
  <Application>Microsoft Office PowerPoint</Application>
  <PresentationFormat>Экран (4:3)</PresentationFormat>
  <Paragraphs>59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Отчет по конкурсу  «Дача на окне»</vt:lpstr>
      <vt:lpstr>Задачи конкурса</vt:lpstr>
      <vt:lpstr>«Дача в Ромашково»  группа коррекции № 2</vt:lpstr>
      <vt:lpstr> Материал </vt:lpstr>
      <vt:lpstr>Много на даче хлопот у хозяев! Нужно готовить им грунт под посев…</vt:lpstr>
      <vt:lpstr>Сажаем лук</vt:lpstr>
      <vt:lpstr>Высаживаем  гиацинты</vt:lpstr>
      <vt:lpstr> ТРАВЯНЧИКИ</vt:lpstr>
      <vt:lpstr>Мы трудились не спеша! Дача вышла хороша!</vt:lpstr>
      <vt:lpstr>Работа на даче</vt:lpstr>
      <vt:lpstr>Рос лучок наш подрастал…</vt:lpstr>
      <vt:lpstr>Мы собирали урожай!</vt:lpstr>
      <vt:lpstr>Мы за луком наблюдали, и в дневник всё записали!</vt:lpstr>
      <vt:lpstr>Знакомимся с вербой</vt:lpstr>
      <vt:lpstr>Чтоб травянчики росли-  поливали от души!</vt:lpstr>
      <vt:lpstr>Время шло и наша дача становилась всё богаче…</vt:lpstr>
      <vt:lpstr>Удивляется народ:                Здесь редис есть и салат, Что за чудо-огород?             Лук, петрушка и шпинат. </vt:lpstr>
      <vt:lpstr> Помидоры, огурцы Зреют дружно — молодцы! </vt:lpstr>
      <vt:lpstr> Альбом </vt:lpstr>
      <vt:lpstr>Стали мы ухаживать!                        Стали все росточки Стали поливать!                             дружно подрастать!!!</vt:lpstr>
      <vt:lpstr>Слайд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конкурсу  «Дача на окне»</dc:title>
  <dc:creator>Admin</dc:creator>
  <cp:lastModifiedBy>Admin</cp:lastModifiedBy>
  <cp:revision>30</cp:revision>
  <dcterms:created xsi:type="dcterms:W3CDTF">2021-04-23T15:42:40Z</dcterms:created>
  <dcterms:modified xsi:type="dcterms:W3CDTF">2021-04-29T17:28:39Z</dcterms:modified>
</cp:coreProperties>
</file>