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11" r:id="rId4"/>
    <p:sldId id="262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298" r:id="rId21"/>
    <p:sldId id="29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CC"/>
    <a:srgbClr val="002570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5705" y="2699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11972"/>
            <a:ext cx="8280920" cy="25922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ДЕЛОВАЯ ИГРА</a:t>
            </a:r>
            <a:b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5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«ПРОФЕССИОНАЛЬНЫЙ СТАНДАРТ  ПЕДАГОГА»</a:t>
            </a:r>
            <a:endParaRPr lang="ru-RU" sz="4000" b="1" dirty="0">
              <a:solidFill>
                <a:srgbClr val="0025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42392"/>
            <a:ext cx="7992888" cy="47890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4 комбинированного вида»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933341" y="4437112"/>
            <a:ext cx="3528392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Черных И.Ю., старший воспитатель МДОУ «Детский сад № 4 КВ»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99592" y="1179120"/>
            <a:ext cx="6768752" cy="478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932040" y="5815920"/>
            <a:ext cx="3528392" cy="601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10.01.2020 г.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158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6875" y="1628800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Закончите фразу – «Профессиональный стандарт педагога– рамочный документ, в котором определяются основные требования к его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995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6875" y="1628800"/>
            <a:ext cx="77048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Закончите фразу – «Стандарт – инструмент реализации стратегии образования в меняющемся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115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6875" y="1628800"/>
            <a:ext cx="77048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Что должно повлечь за собой введение нового профессионального стандарта педагога?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его подготовки и переподготовки в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высшеи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̆ школе и в центрах повышения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52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9471" y="548680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Где может применяться профессиональный стандарт педагога?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педагога может применяться: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 приеме на работу в общеобразовательное учреждение на должность «педагог»;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при проведении аттестации педагогов образовательных учреждений региональными органами исполнительной власти, осуществляющими управление в сфере образования;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при проведении аттестации педагогов самими образовательными организациями, в случае предоставления им соответствующих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589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9471" y="1844824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Назовите ключевые области стандарта?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стандарта, соответствующие структуре профессиональной деятельности педагога: обучение, воспитание и развитие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824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692696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 оценивается профессиональная деятельность педагога дошкольного образования? </a:t>
            </a:r>
          </a:p>
          <a:p>
            <a:pPr lvl="0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Владение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современными образовательными технологиями и методиками, эффективность их применения.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Вклад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повышение качества образования, распространение собственного опыта.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Результаты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обучающимися, воспитанниками образовательных программ и показатели динамики их достижений.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Награды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поощрения за успехи в профессиональной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915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692696"/>
            <a:ext cx="77048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КАЧЕСТВА ПЕДАГОГА: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терпеливым</a:t>
            </a:r>
            <a:r>
              <a:rPr lang="ru-RU" sz="28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b="1" i="1" dirty="0" smtClean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любить </a:t>
            </a:r>
            <a:r>
              <a:rPr lang="ru-RU" sz="28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  <a:endParaRPr lang="ru-RU" sz="2800" b="1" i="1" dirty="0" smtClean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28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добрым и справедливым, </a:t>
            </a:r>
            <a:endParaRPr lang="ru-RU" sz="2800" b="1" i="1" dirty="0" smtClean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 </a:t>
            </a:r>
            <a:r>
              <a:rPr lang="ru-RU" sz="28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сострадать, быть </a:t>
            </a:r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отзывчивым,</a:t>
            </a:r>
          </a:p>
          <a:p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организованным</a:t>
            </a:r>
            <a:r>
              <a:rPr lang="ru-RU" sz="28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последовательным, </a:t>
            </a:r>
            <a:endParaRPr lang="ru-RU" sz="2800" b="1" i="1" dirty="0" smtClean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требовательным</a:t>
            </a:r>
            <a:r>
              <a:rPr lang="ru-RU" sz="28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трудолюбивым, 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 </a:t>
            </a:r>
            <a:r>
              <a:rPr lang="ru-RU" sz="28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нравственным человеком</a:t>
            </a:r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интеллигентным </a:t>
            </a:r>
            <a:r>
              <a:rPr lang="ru-RU" sz="28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человеком.</a:t>
            </a:r>
          </a:p>
        </p:txBody>
      </p:sp>
    </p:spTree>
    <p:extLst>
      <p:ext uri="{BB962C8B-B14F-4D97-AF65-F5344CB8AC3E}">
        <p14:creationId xmlns:p14="http://schemas.microsoft.com/office/powerpoint/2010/main" val="26432602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692696"/>
            <a:ext cx="77048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 КАЧЕСТВА ПЕДАГОГА: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детской возрастной психологии,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подход к детям; 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принимать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решения;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беседу, </a:t>
            </a:r>
            <a:endParaRPr 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планировать образовательную и развивающую работу с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воспитанниками,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организаторские способности, развитую речь, широкий кругозор, высокий уровень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29574113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2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9572" y="397401"/>
            <a:ext cx="77048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—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применять знания, умения и опыт в трудовой деятельности.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Необходимой составляющей профессионализма человека является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педагога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включает в себя систему теоретических знаний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способов их применения в конкретных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ситуациях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ценностные ориентации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интегративные показатели его культуры 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(речь, стиль общения, отношение к себе и своей деятельности)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 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педагога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Интеллектуально-педагогическая компетентность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умение применять полученные знания, опыт в профессиональной деятельности для эффективного обучения и воспитания, способность педагога к инновационной деятельности;</a:t>
            </a:r>
          </a:p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компетенция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объем информации педагога о себе, воспитанниках, родителях, о коллегах.</a:t>
            </a:r>
          </a:p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Регулятивная компетентность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умение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управлять своим поведением, контролировать свои эмоции, способность к рефлексии, устойчивость к стрессам.</a:t>
            </a:r>
          </a:p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компетентность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значимое профессиональное качество, включающее речевые навыки, умение слушать, умение правильно общаться с родителями воспитанников.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ИКТ-компетентность - квалифицированное использование общераспространенных в данной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области средств ИКТ при решении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задач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30882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2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9572" y="397401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это, прежде всего грамотный и эрудированный специалист,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прекрасно разбирается в многообразии программ и технологий.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современный педагог должен быть хорошим психологом, способным вникнуть в сложную систему взаимоотношений детей и их родителей. И хороший педагог – это ещё и чуткий педагог, умеющий работать в коллективе и вовремя откликнуться на просьбу коллег.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 профессионал своего дела должен постоянно заниматься самообразованием, искать новые пути и методы работы с детьми и при этом стараться использовать лучший педагогический опыт.</a:t>
            </a:r>
          </a:p>
        </p:txBody>
      </p:sp>
    </p:spTree>
    <p:extLst>
      <p:ext uri="{BB962C8B-B14F-4D97-AF65-F5344CB8AC3E}">
        <p14:creationId xmlns:p14="http://schemas.microsoft.com/office/powerpoint/2010/main" val="24351850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9572" y="476672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Совершенствовать социально-психологическую культуру педагогов, подготовить  их к работе в новых условиях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знания педагогов об основных документах по обновлению дошкольного образования;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Сформировать у педагогов интерес к новому документу – профессиональному стандарту педагога;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Сформировать компетенции в вопросе педагогического стандарта педагога;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Стимулировать развитие инициативы, творчества.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Воспитать интерес к педагогическому поиску, познанию себя.</a:t>
            </a:r>
          </a:p>
        </p:txBody>
      </p:sp>
    </p:spTree>
    <p:extLst>
      <p:ext uri="{BB962C8B-B14F-4D97-AF65-F5344CB8AC3E}">
        <p14:creationId xmlns:p14="http://schemas.microsoft.com/office/powerpoint/2010/main" val="40175799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gifr.ru/data/gifs/a/9/9/a996e0381b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556" y="3933056"/>
            <a:ext cx="7992888" cy="214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e-kurim.ru/forum/attachments/3245602-gif.54757/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4370" y="548680"/>
            <a:ext cx="4176464" cy="31323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6609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378904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Профессиональных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и творческих вам успехов,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уважаемые коллеги!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s://otvet.imgsmail.ru/download/25bbd08dc4a3cc5b1178c1359f2b5b1a_i-6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413" y="954037"/>
            <a:ext cx="7489169" cy="24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3769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335845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включающий перечень профессиональных и личностных требований к учителю, воспитателю, действующий на всей территории Российской Федерации.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стандарта педагога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повышение качества педагогической работы, и в целом - повышение качества образования.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нем определяются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основные требования к квалификации педагога, которая влияет на результаты обучения, воспитания и развития ребенка;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стандарт может дополняться региональными требованиями;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он может быть дополнен внутренним стандартом образовательного учреждения;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 является уровневым, учитывающим специфику работы педагогов дошкольного учреждения и школы, т. е. есть стандарт воспитателя ДОУ, стандарт учителя начальной школы и т. д.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стандарт отражает структуру профессиональной деятельности педагога;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стандарт выдвигает требования и к личностным качествам педагога.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призван повысить мотивацию всех педагогических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к труду и качеству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2069836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9572" y="1484784"/>
            <a:ext cx="77048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Расшифруйте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фразу: ФГОС ДО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стандарт дошкольного образования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009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9572" y="1484784"/>
            <a:ext cx="77048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Что такое ООП ДО? Раскройте понятие.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дошкольного образования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409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9572" y="1484784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Какие требования определяет ФГОС ДО?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ООП ДО.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Требования к условия реализации ООП ДО.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Требования к результатам освоения ООП ДО.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730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9572" y="1484784"/>
            <a:ext cx="770485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Что такое целевые ориентиры?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ФГОС дошкольного образования - социальные и психологические характеристики возможных достижений ребёнка на этапе завершения дошкольного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769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6875" y="476672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Сколько образовательных областей входит в содержание психолого-педагогической работы в соответствии с ФГОС дошкольного образования? Назовите их.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ОО: </a:t>
            </a:r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развитие, </a:t>
            </a:r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развитие, Познавательное развитие, </a:t>
            </a:r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развитие, Физическое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65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ны для презентаций\0034-034-Volshebnyj-mir-zvu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6875" y="476672"/>
            <a:ext cx="77048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Назовите виды детской деятельности в дошкольном возрасте?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Двигательная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познавательно-исследовательская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(восприятие) художественной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литературы,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элементарная трудовая деятельность,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конструирование из различных материалов, 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изобразительная,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музыкально-художественная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9380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</TotalTime>
  <Words>348</Words>
  <Application>Microsoft Office PowerPoint</Application>
  <PresentationFormat>Экран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ДЕЛОВАЯ ИГРА «ПРОФЕССИОНАЛЬНЫЙ СТАНДАРТ  ПЕДАГОГА»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user</dc:creator>
  <cp:lastModifiedBy>Admin</cp:lastModifiedBy>
  <cp:revision>69</cp:revision>
  <dcterms:created xsi:type="dcterms:W3CDTF">2016-08-04T20:14:08Z</dcterms:created>
  <dcterms:modified xsi:type="dcterms:W3CDTF">2020-01-10T08:58:56Z</dcterms:modified>
</cp:coreProperties>
</file>