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99" y="-1733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«Оценка качества дошкольного образования»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988840"/>
            <a:ext cx="7048872" cy="2448272"/>
          </a:xfrm>
        </p:spPr>
        <p:txBody>
          <a:bodyPr>
            <a:noAutofit/>
          </a:bodyPr>
          <a:lstStyle/>
          <a:p>
            <a:pPr algn="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на тему: </a:t>
            </a:r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«Категория «качество» от Аристотеля до Федерального государственного образовательного стандарта»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195736" y="436510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652120" y="5013176"/>
            <a:ext cx="3039833" cy="1326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ЧЕРНЫХ И.Ю., старший воспитатель </a:t>
            </a:r>
          </a:p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«Детский сад № 4 КВ»</a:t>
            </a:r>
          </a:p>
          <a:p>
            <a:pPr algn="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 2018 г.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43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556376" cy="532859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одна из важнейших философский категорий, которая выражает сущность объекта (предмета, процесса, результата деятельности), благодаря которой он является именно этим, а не чем-то иным. Качество – системная характеристика объекта, объединяющая различные его свойства в нечто определенное.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195736" y="436510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48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556376" cy="532859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В Новом словаре русского языка </a:t>
            </a:r>
            <a:r>
              <a:rPr lang="ru-RU" sz="2400" dirty="0" err="1"/>
              <a:t>Т.Ф.Ефимовой</a:t>
            </a:r>
            <a:r>
              <a:rPr lang="ru-RU" sz="2400" dirty="0"/>
              <a:t> (2000)  представлены следующие варианты интерпретации понятия </a:t>
            </a:r>
            <a:r>
              <a:rPr lang="ru-RU" sz="2400" b="1" dirty="0"/>
              <a:t>«качество»:</a:t>
            </a:r>
            <a:r>
              <a:rPr lang="ru-RU" sz="2400" dirty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1. Одна из основных логических категорий, являющаяся определением предмета по характеризующим его, внутренне присущим ему признакам; то, что делает предмет таким, каков он есть (в философии</a:t>
            </a:r>
            <a:r>
              <a:rPr lang="ru-RU" sz="2400" dirty="0" smtClean="0"/>
              <a:t>).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2. Совокупность свойств и признаков, определяющих соответствие образцу, пригодность чему-либо (о лицах и вещах).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3. Степень ценности, пригодности, соответствия тому, каким следует быть (о вещах).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195736" y="436510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31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556376" cy="5328592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>
                <a:solidFill>
                  <a:srgbClr val="FF0000"/>
                </a:solidFill>
              </a:rPr>
              <a:t>Составляющими качества услуг являются</a:t>
            </a:r>
            <a:r>
              <a:rPr lang="ru-RU" sz="2700" b="1" dirty="0" smtClean="0">
                <a:solidFill>
                  <a:srgbClr val="FF0000"/>
                </a:solidFill>
              </a:rPr>
              <a:t>: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solidFill>
                  <a:srgbClr val="000099"/>
                </a:solidFill>
              </a:rPr>
              <a:t>- компетентность </a:t>
            </a:r>
            <a:r>
              <a:rPr lang="ru-RU" sz="2000" dirty="0"/>
              <a:t>(сотрудники организации обладают требуемыми навыками и знаниями, чтобы оказать услугу);</a:t>
            </a:r>
            <a:br>
              <a:rPr lang="ru-RU" sz="2000" dirty="0"/>
            </a:br>
            <a:r>
              <a:rPr lang="ru-RU" sz="2000" dirty="0"/>
              <a:t>- надежность (стабильность работы организации);</a:t>
            </a:r>
            <a:br>
              <a:rPr lang="ru-RU" sz="2000" dirty="0"/>
            </a:br>
            <a:r>
              <a:rPr lang="ru-RU" sz="2000" b="1" dirty="0">
                <a:solidFill>
                  <a:srgbClr val="000099"/>
                </a:solidFill>
              </a:rPr>
              <a:t>- отзывчивость </a:t>
            </a:r>
            <a:r>
              <a:rPr lang="ru-RU" sz="2000" dirty="0"/>
              <a:t>(система услуг может гибко реагировать на необычные запросы);</a:t>
            </a:r>
            <a:br>
              <a:rPr lang="ru-RU" sz="2000" dirty="0"/>
            </a:br>
            <a:r>
              <a:rPr lang="ru-RU" sz="2000" b="1" dirty="0">
                <a:solidFill>
                  <a:srgbClr val="000099"/>
                </a:solidFill>
              </a:rPr>
              <a:t>- доступность </a:t>
            </a:r>
            <a:r>
              <a:rPr lang="ru-RU" sz="2000" dirty="0"/>
              <a:t>(легкость контакта с сотрудниками организации);</a:t>
            </a:r>
            <a:br>
              <a:rPr lang="ru-RU" sz="2000" dirty="0"/>
            </a:br>
            <a:r>
              <a:rPr lang="ru-RU" sz="2000" b="1" dirty="0">
                <a:solidFill>
                  <a:srgbClr val="000099"/>
                </a:solidFill>
              </a:rPr>
              <a:t>- адекватность </a:t>
            </a:r>
            <a:r>
              <a:rPr lang="ru-RU" sz="2000" dirty="0"/>
              <a:t>(понимание специфических потребностей и запросов клиентов);</a:t>
            </a:r>
            <a:br>
              <a:rPr lang="ru-RU" sz="2000" dirty="0"/>
            </a:br>
            <a:r>
              <a:rPr lang="ru-RU" sz="2000" b="1" dirty="0">
                <a:solidFill>
                  <a:srgbClr val="000099"/>
                </a:solidFill>
              </a:rPr>
              <a:t>- коммуникация </a:t>
            </a:r>
            <a:r>
              <a:rPr lang="ru-RU" sz="2000" dirty="0"/>
              <a:t>(своевременное информирование клиентов на доступном языке, в удобной форме);</a:t>
            </a:r>
            <a:br>
              <a:rPr lang="ru-RU" sz="2000" dirty="0"/>
            </a:br>
            <a:r>
              <a:rPr lang="ru-RU" sz="2000" dirty="0"/>
              <a:t>- доверие (репутация организации);</a:t>
            </a:r>
            <a:br>
              <a:rPr lang="ru-RU" sz="2000" dirty="0"/>
            </a:br>
            <a:r>
              <a:rPr lang="ru-RU" sz="2000" b="1" dirty="0">
                <a:solidFill>
                  <a:srgbClr val="000099"/>
                </a:solidFill>
              </a:rPr>
              <a:t>- безопасность </a:t>
            </a:r>
            <a:r>
              <a:rPr lang="ru-RU" sz="2000" dirty="0"/>
              <a:t>(надежная защита от физического и морального риска);</a:t>
            </a:r>
            <a:br>
              <a:rPr lang="ru-RU" sz="2000" dirty="0"/>
            </a:br>
            <a:r>
              <a:rPr lang="ru-RU" sz="2000" b="1" dirty="0">
                <a:solidFill>
                  <a:srgbClr val="000099"/>
                </a:solidFill>
              </a:rPr>
              <a:t>- культура персонала </a:t>
            </a:r>
            <a:r>
              <a:rPr lang="ru-RU" sz="2000" dirty="0"/>
              <a:t>(обходительность, вежливость, внимательность, дружелюбие);</a:t>
            </a:r>
            <a:br>
              <a:rPr lang="ru-RU" sz="2000" dirty="0"/>
            </a:br>
            <a:r>
              <a:rPr lang="ru-RU" sz="2000" b="1" dirty="0">
                <a:solidFill>
                  <a:srgbClr val="000099"/>
                </a:solidFill>
              </a:rPr>
              <a:t>- современный дизайн </a:t>
            </a:r>
            <a:r>
              <a:rPr lang="ru-RU" sz="2000" dirty="0"/>
              <a:t>(привлекательность помещений, вывесок, рекламы, формы одежды работников организации).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195736" y="436510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84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556376" cy="532859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00B050"/>
                </a:solidFill>
              </a:rPr>
              <a:t>Качество</a:t>
            </a:r>
            <a:r>
              <a:rPr lang="ru-RU" sz="2400" dirty="0"/>
              <a:t> – сущностное свойство, которое позволяет дать характеристику объекта (явления, процесса, результата деятельности) в целом или по составляющим элементам. Поэтому категория </a:t>
            </a:r>
            <a:r>
              <a:rPr lang="ru-RU" sz="2400" b="1" dirty="0"/>
              <a:t>«качество</a:t>
            </a:r>
            <a:r>
              <a:rPr lang="ru-RU" sz="2400" dirty="0"/>
              <a:t>» может рассматриваться и применяться как по отношению к системе дошкольного образования к целом, так и к ее </a:t>
            </a:r>
            <a:r>
              <a:rPr lang="ru-RU" sz="2400" b="1" i="1" dirty="0">
                <a:solidFill>
                  <a:srgbClr val="00B050"/>
                </a:solidFill>
              </a:rPr>
              <a:t>отдельным компонентам: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>- образовательным программам</a:t>
            </a:r>
            <a:r>
              <a:rPr lang="ru-RU" sz="2400" dirty="0" smtClean="0"/>
              <a:t>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- содержанию образовательной деятельности, </a:t>
            </a:r>
            <a:br>
              <a:rPr lang="ru-RU" sz="2400" dirty="0"/>
            </a:br>
            <a:r>
              <a:rPr lang="ru-RU" sz="2400" dirty="0"/>
              <a:t>- компетенциям педагогов, </a:t>
            </a:r>
            <a:br>
              <a:rPr lang="ru-RU" sz="2400" dirty="0"/>
            </a:br>
            <a:r>
              <a:rPr lang="ru-RU" sz="2400" dirty="0"/>
              <a:t>- формам взаимоотношений педагога с детьми, </a:t>
            </a:r>
            <a:br>
              <a:rPr lang="ru-RU" sz="2400" dirty="0"/>
            </a:br>
            <a:r>
              <a:rPr lang="ru-RU" sz="2400" dirty="0"/>
              <a:t>- формам взаимодействия педагога с родителями воспитанников,</a:t>
            </a:r>
            <a:br>
              <a:rPr lang="ru-RU" sz="2400" dirty="0"/>
            </a:br>
            <a:r>
              <a:rPr lang="ru-RU" sz="2400" dirty="0"/>
              <a:t>-  развивающей предметно-пространственной среде и др.</a:t>
            </a:r>
          </a:p>
        </p:txBody>
      </p:sp>
    </p:spTree>
    <p:extLst>
      <p:ext uri="{BB962C8B-B14F-4D97-AF65-F5344CB8AC3E}">
        <p14:creationId xmlns:p14="http://schemas.microsoft.com/office/powerpoint/2010/main" val="13821107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163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Педагогический совет «Оценка качества дошкольного образования»</vt:lpstr>
      <vt:lpstr>Качество – одна из важнейших философский категорий, которая выражает сущность объекта (предмета, процесса, результата деятельности), благодаря которой он является именно этим, а не чем-то иным. Качество – системная характеристика объекта, объединяющая различные его свойства в нечто определенное.</vt:lpstr>
      <vt:lpstr>В Новом словаре русского языка Т.Ф.Ефимовой (2000)  представлены следующие варианты интерпретации понятия «качество»:   1. Одна из основных логических категорий, являющаяся определением предмета по характеризующим его, внутренне присущим ему признакам; то, что делает предмет таким, каков он есть (в философии).  2. Совокупность свойств и признаков, определяющих соответствие образцу, пригодность чему-либо (о лицах и вещах).   3. Степень ценности, пригодности, соответствия тому, каким следует быть (о вещах).</vt:lpstr>
      <vt:lpstr>Составляющими качества услуг являются:  - компетентность (сотрудники организации обладают требуемыми навыками и знаниями, чтобы оказать услугу); - надежность (стабильность работы организации); - отзывчивость (система услуг может гибко реагировать на необычные запросы); - доступность (легкость контакта с сотрудниками организации); - адекватность (понимание специфических потребностей и запросов клиентов); - коммуникация (своевременное информирование клиентов на доступном языке, в удобной форме); - доверие (репутация организации); - безопасность (надежная защита от физического и морального риска); - культура персонала (обходительность, вежливость, внимательность, дружелюбие); - современный дизайн (привлекательность помещений, вывесок, рекламы, формы одежды работников организации).</vt:lpstr>
      <vt:lpstr>Качество – сущностное свойство, которое позволяет дать характеристику объекта (явления, процесса, результата деятельности) в целом или по составляющим элементам. Поэтому категория «качество» может рассматриваться и применяться как по отношению к системе дошкольного образования к целом, так и к ее отдельным компонентам:    - образовательным программам,  - содержанию образовательной деятельности,  - компетенциям педагогов,  - формам взаимоотношений педагога с детьми,  - формам взаимодействия педагога с родителями воспитанников, -  развивающей предметно-пространственной среде и др.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«Оценка качества дошкольного образования»</dc:title>
  <dc:creator>Admin</dc:creator>
  <cp:lastModifiedBy>Admin</cp:lastModifiedBy>
  <cp:revision>5</cp:revision>
  <dcterms:created xsi:type="dcterms:W3CDTF">2018-04-05T13:09:46Z</dcterms:created>
  <dcterms:modified xsi:type="dcterms:W3CDTF">2018-04-05T14:33:07Z</dcterms:modified>
</cp:coreProperties>
</file>