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62" y="-17140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6912768" cy="147002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4 комбинированного вида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2132856"/>
            <a:ext cx="6832848" cy="338437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«Оценка качества дошкольного образования»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проведения: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10.05.2018 г.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91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6912768" cy="5976664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показателей и индикаторов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ECERS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пронизана </a:t>
            </a:r>
            <a:r>
              <a:rPr lang="ru-RU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принципами</a:t>
            </a:r>
            <a:r>
              <a:rPr lang="ru-RU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поддержки детской инициативы в различных видах деятельности;</a:t>
            </a:r>
            <a:b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соучастия, </a:t>
            </a:r>
            <a:r>
              <a:rPr lang="ru-RU" sz="27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субъектности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 с учетом своеобразия его развития;</a:t>
            </a:r>
            <a:b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приоритета освоения способов постижения мира над передачей взрослым фиксированной картины мира;</a:t>
            </a:r>
            <a:b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приоритета чувственного приобретения опыта ребенком над рациональным;</a:t>
            </a:r>
            <a:b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поддержки разнообразия;</a:t>
            </a:r>
            <a:b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партнерства семьи и детского сада в обеспечении потребностей детей в развитии и т.д.</a:t>
            </a:r>
            <a:b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95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6912768" cy="4176464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доклада: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«Развивающая оценка качества дошкольного образования с использованием международных шкал комплексной оценки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ECERS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проблемы и перспективы»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509120"/>
            <a:ext cx="6400800" cy="115212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ЧЕРНЫХ И.Ю., старший воспитатель МДОУ «Детский сад № 4 КВ»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6912768" cy="5400600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аспектом в современных условиях жизни нашего общества остается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приоритетная задача воспитания подрастающего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поколения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0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6912768" cy="540060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Комментариях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говорится, что «Под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средой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подразумевается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весь комплекс условий, который обеспечивает развитие детей в дошкольной образовательной организации, в том числе, развивающая предметно-пространственная среда, взаимодействие между педагогами и детьми, детская игра, развивающее предметное содержание образовательных областей и другие условия, перечисленные в стандарте»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438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6912768" cy="5400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«…ребенок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его личность является ключевой фигурой всего образовательного процесса.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разнообразия детства, уважение личности ребенка, поддержка инициативы детей, являются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принципами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 охрана и укрепление физического и психического здоровья детей и их эмоциональное благополучие —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одними из основных требований к условиям реализации Программы.</a:t>
            </a:r>
            <a:endParaRPr lang="ru-RU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51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6912768" cy="5976664"/>
          </a:xfrm>
        </p:spPr>
        <p:txBody>
          <a:bodyPr>
            <a:normAutofit/>
          </a:bodyPr>
          <a:lstStyle/>
          <a:p>
            <a:r>
              <a:rPr lang="ru-RU" sz="2800" dirty="0"/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комплексная характеристика образовательной деятельности и подготовки обучающегося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(ФЗ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образовании» № 273-ФЗ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ст.2.п29).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дошкольного образования не должна формироваться стихийно, это управляемый процесс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37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6912768" cy="5976664"/>
          </a:xfrm>
        </p:spPr>
        <p:txBody>
          <a:bodyPr>
            <a:normAutofit/>
          </a:bodyPr>
          <a:lstStyle/>
          <a:p>
            <a:r>
              <a:rPr lang="ru-RU" sz="2800" dirty="0"/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ECERS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Early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Childhood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Rating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Scales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Шкалы для комплексной оценки качества образования в дошкольных образовательных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N:\ИРИНА 2\Методическая работа с педагогами\Материалы семинаров и консультаций\2017-2018 уч.год\Семинар апрель 2018 г\Черных И.Ю\101844119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3717032"/>
            <a:ext cx="3927709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776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6912768" cy="597666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Шкалы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ECERS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собой шкалы наблюдений, которые позволяют оценивать одну конкретную образовательную группу дошкольного образовательного учреждения.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процедуры оценивания  лежит наблюдение и занесение результатов этого наблюдения в оценочные листы с пояснениями, почему дана та или иная оценка по каждому индикатору.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330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6912768" cy="597666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шкалы разделены на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 </a:t>
            </a:r>
            <a:r>
              <a:rPr lang="ru-RU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подшкал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Предметно-пространственная среда; 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Присмотр и уход за детьми; 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Речь и мышление; 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Виды активности;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Взаимодействие; 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Структурирование программы; 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Родители и персонал.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422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216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Муниципальное дошкольное образовательное учреждение  «Детский сад № 4 комбинированного вида»</vt:lpstr>
      <vt:lpstr>Тема доклада: «Развивающая оценка качества дошкольного образования с использованием международных шкал комплексной оценки ECERS: проблемы и перспективы»</vt:lpstr>
      <vt:lpstr>Важным аспектом в современных условиях жизни нашего общества остается качество образования, как приоритетная задача воспитания подрастающего поколения</vt:lpstr>
      <vt:lpstr>В Комментариях Минобрнауки говорится, что «Под образовательной средой подразумевается весь комплекс условий, который обеспечивает развитие детей в дошкольной образовательной организации, в том числе, развивающая предметно-пространственная среда, взаимодействие между педагогами и детьми, детская игра, развивающее предметное содержание образовательных областей и другие условия, перечисленные в стандарте».</vt:lpstr>
      <vt:lpstr>«…ребенок, его личность является ключевой фигурой всего образовательного процесса.  Поддержка разнообразия детства, уважение личности ребенка, поддержка инициативы детей, являются основными принципами. А охрана и укрепление физического и психического здоровья детей и их эмоциональное благополучие — одними из основных требований к условиям реализации Программы.</vt:lpstr>
      <vt:lpstr> «качество образования — комплексная характеристика образовательной деятельности и подготовки обучающегося…» (ФЗ «Об образовании» № 273-ФЗ ст.2.п29).    Оценка качества дошкольного образования не должна формироваться стихийно, это управляемый процесс. </vt:lpstr>
      <vt:lpstr> ECERS (Early Childhood Environment Rating Scales) — Шкалы для комплексной оценки качества образования в дошкольных образовательных организациях    </vt:lpstr>
      <vt:lpstr> Шкалы ECERS представляют собой шкалы наблюдений, которые позволяют оценивать одну конкретную образовательную группу дошкольного образовательного учреждения.   В основе процедуры оценивания  лежит наблюдение и занесение результатов этого наблюдения в оценочные листы с пояснениями, почему дана та или иная оценка по каждому индикатору.  </vt:lpstr>
      <vt:lpstr> Всего шкалы разделены на семь подшкал:   – Предметно-пространственная среда;  – Присмотр и уход за детьми;  – Речь и мышление;  – Виды активности;  – Взаимодействие;  – Структурирование программы;  – Родители и персонал. </vt:lpstr>
      <vt:lpstr> Система показателей и индикаторов ECERS пронизана принципами:  - поддержки детской инициативы в различных видах деятельности; - соучастия, субъектности ребенка с учетом своеобразия его развития; - приоритета освоения способов постижения мира над передачей взрослым фиксированной картины мира; - приоритета чувственного приобретения опыта ребенком над рациональным; - поддержки разнообразия; - партнерства семьи и детского сада в обеспечении потребностей детей в развитии и т.д.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 «Детский сад № 4 комбинированного вида»</dc:title>
  <dc:creator>Admin</dc:creator>
  <cp:lastModifiedBy>Admin</cp:lastModifiedBy>
  <cp:revision>4</cp:revision>
  <dcterms:created xsi:type="dcterms:W3CDTF">2018-05-07T10:42:38Z</dcterms:created>
  <dcterms:modified xsi:type="dcterms:W3CDTF">2018-05-07T11:14:19Z</dcterms:modified>
</cp:coreProperties>
</file>