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doshkolmznoe_obrazovani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normativnie_material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40324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 комбинированного вида»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- </a:t>
            </a: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установочный</a:t>
            </a:r>
            <a:endParaRPr lang="ru-RU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172819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</a:p>
          <a:p>
            <a:pPr algn="r"/>
            <a:r>
              <a:rPr lang="ru-RU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31.08.2018 г</a:t>
            </a:r>
            <a:r>
              <a:rPr lang="ru-RU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r"/>
            <a:r>
              <a:rPr lang="ru-RU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Черных И.Ю., старший воспитатель</a:t>
            </a:r>
            <a:endParaRPr lang="ru-RU" b="1" i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4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33CC"/>
                </a:solidFill>
              </a:rPr>
              <a:t>Принципы системы оценки качества образования:</a:t>
            </a:r>
            <a:r>
              <a:rPr lang="ru-RU" sz="1800" dirty="0">
                <a:solidFill>
                  <a:srgbClr val="0033CC"/>
                </a:solidFill>
              </a:rPr>
              <a:t/>
            </a:r>
            <a:br>
              <a:rPr lang="ru-RU" sz="1800" dirty="0">
                <a:solidFill>
                  <a:srgbClr val="0033CC"/>
                </a:solidFill>
              </a:rPr>
            </a:br>
            <a:r>
              <a:rPr lang="ru-RU" sz="1800" dirty="0"/>
              <a:t>- принцип объективности, достоверности, полноты и системности информации о качестве образования;</a:t>
            </a:r>
            <a:br>
              <a:rPr lang="ru-RU" sz="1800" dirty="0"/>
            </a:br>
            <a:r>
              <a:rPr lang="ru-RU" sz="1800" dirty="0"/>
              <a:t>- принцип информационной открытости, прозрачности процедур оценки качества образования;</a:t>
            </a:r>
            <a:br>
              <a:rPr lang="ru-RU" sz="1800" dirty="0"/>
            </a:br>
            <a:r>
              <a:rPr lang="ru-RU" sz="1800" dirty="0"/>
              <a:t>- преемственности в образовательной политике, интеграции в общероссийскую систему оценки качества образования;</a:t>
            </a:r>
            <a:br>
              <a:rPr lang="ru-RU" sz="1800" dirty="0"/>
            </a:br>
            <a:r>
              <a:rPr lang="ru-RU" sz="1800" dirty="0"/>
              <a:t>- принцип доступности информации о состоянии и качестве образования для различных групп  потребителей;</a:t>
            </a:r>
            <a:br>
              <a:rPr lang="ru-RU" sz="1800" dirty="0"/>
            </a:br>
            <a:r>
              <a:rPr lang="ru-RU" sz="1800" dirty="0"/>
              <a:t>- принцип рефлективности, реализуемый через включение педагогов в </a:t>
            </a:r>
            <a:r>
              <a:rPr lang="ru-RU" sz="1800" dirty="0" err="1"/>
              <a:t>критериальный</a:t>
            </a:r>
            <a:r>
              <a:rPr lang="ru-RU" sz="1800" dirty="0"/>
              <a:t> самоанализ и самооценку своей деятельности с опорой на объективные критерии и показатели;</a:t>
            </a:r>
            <a:br>
              <a:rPr lang="ru-RU" sz="1800" dirty="0"/>
            </a:br>
            <a:r>
              <a:rPr lang="ru-RU" sz="1800" dirty="0"/>
              <a:t>- повышения потенциала внутренней оценки, самооценки, самоанализа каждого педагога;</a:t>
            </a:r>
            <a:br>
              <a:rPr lang="ru-RU" sz="1800" dirty="0"/>
            </a:br>
            <a:r>
              <a:rPr lang="ru-RU" sz="1800" dirty="0"/>
              <a:t>- принцип минимизации системы показателей с учетом потребностей разных уровней управления;</a:t>
            </a:r>
            <a:br>
              <a:rPr lang="ru-RU" sz="1800" dirty="0"/>
            </a:br>
            <a:r>
              <a:rPr lang="ru-RU" sz="1800" dirty="0"/>
              <a:t>- принцип оперативности;</a:t>
            </a:r>
            <a:br>
              <a:rPr lang="ru-RU" sz="1800" dirty="0"/>
            </a:br>
            <a:r>
              <a:rPr lang="ru-RU" sz="1800" dirty="0"/>
              <a:t>- принцип соблюдения морально-этических норм.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3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Внутренней оценке подлежат объективные и субъективные факторы образовательного процесса: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dirty="0"/>
              <a:t>- качество условий реализации ООП образовательного учреждения;</a:t>
            </a:r>
            <a:br>
              <a:rPr lang="ru-RU" sz="2800" dirty="0"/>
            </a:br>
            <a:r>
              <a:rPr lang="ru-RU" sz="2800" dirty="0"/>
              <a:t>- качество организации образовательного процесса, представленное в ООП ДОУ.</a:t>
            </a:r>
            <a:br>
              <a:rPr lang="ru-RU" sz="2800" dirty="0"/>
            </a:br>
            <a:r>
              <a:rPr lang="ru-RU" sz="2800" dirty="0"/>
              <a:t>- качество результата освоения ООП образовательного учреждения.</a:t>
            </a:r>
            <a:br>
              <a:rPr lang="ru-RU" sz="2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7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Формами организации ВСОКО являются: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/>
              <a:t>- мониторинг (целенаправленное систематическое наблюдение, собеседование, анализ документации, анкетирование, тестирование, сравнение и анализ);</a:t>
            </a:r>
            <a:br>
              <a:rPr lang="ru-RU" sz="1800" dirty="0"/>
            </a:br>
            <a:r>
              <a:rPr lang="ru-RU" sz="1800" dirty="0"/>
              <a:t>- контроль (оперативный, тематический, фронтальный, итоговый, взаимоконтроль)</a:t>
            </a:r>
            <a:br>
              <a:rPr lang="ru-RU" sz="1800" dirty="0"/>
            </a:br>
            <a:r>
              <a:rPr lang="ru-RU" sz="1600" b="1" dirty="0">
                <a:solidFill>
                  <a:srgbClr val="003399"/>
                </a:solidFill>
              </a:rPr>
              <a:t>Основные направления ВСОКО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- Выполнение основной общеобразовательной программы ДОУ.</a:t>
            </a:r>
            <a:br>
              <a:rPr lang="ru-RU" sz="1600" dirty="0"/>
            </a:br>
            <a:r>
              <a:rPr lang="ru-RU" sz="1600" dirty="0"/>
              <a:t>- Выполнение поставленных годовых задач.</a:t>
            </a:r>
            <a:br>
              <a:rPr lang="ru-RU" sz="1600" dirty="0"/>
            </a:br>
            <a:r>
              <a:rPr lang="ru-RU" sz="1600" dirty="0"/>
              <a:t>- Состояние здоровья воспитанников (заболеваемость, функционирование, динамики показателей групп здоровья);</a:t>
            </a:r>
            <a:br>
              <a:rPr lang="ru-RU" sz="1600" dirty="0"/>
            </a:br>
            <a:r>
              <a:rPr lang="ru-RU" sz="1600" dirty="0"/>
              <a:t>- Адаптация вновь прибывших детей к условиям ДОУ.</a:t>
            </a:r>
            <a:br>
              <a:rPr lang="ru-RU" sz="1600" dirty="0"/>
            </a:br>
            <a:r>
              <a:rPr lang="ru-RU" sz="1600" dirty="0"/>
              <a:t>- Физическое и психическое развитие воспитанников (педагогическая, психологическая диагностика).</a:t>
            </a:r>
            <a:br>
              <a:rPr lang="ru-RU" sz="1600" dirty="0"/>
            </a:br>
            <a:r>
              <a:rPr lang="ru-RU" sz="1600" dirty="0"/>
              <a:t>- Психологическая готовность воспитанников к обучению в школе.</a:t>
            </a:r>
            <a:br>
              <a:rPr lang="ru-RU" sz="1600" dirty="0"/>
            </a:br>
            <a:r>
              <a:rPr lang="ru-RU" sz="1600" dirty="0"/>
              <a:t>- Взаимодействие с семьями воспитанников (удовлетворенность родителей (законных представителей) качеством образования в ДОУ);</a:t>
            </a:r>
            <a:br>
              <a:rPr lang="ru-RU" sz="1600" dirty="0"/>
            </a:br>
            <a:r>
              <a:rPr lang="ru-RU" sz="1600" dirty="0"/>
              <a:t>- Кадровое обеспечение образовательного процесса: укомплектованность кадрами; динамика профессионального роста (повышение квалификации, образовательного уровня педагогов);</a:t>
            </a:r>
            <a:br>
              <a:rPr lang="ru-RU" sz="1600" dirty="0"/>
            </a:br>
            <a:r>
              <a:rPr lang="ru-RU" sz="1600" dirty="0"/>
              <a:t>- Материально-технические, медико-социальные условия пребывания воспитанников в ДОУ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6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Подведение итогов летней оздоровительной кампании 2018 г.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Обсуждение и утверждение плана работы ДОУ на 2018-2019 учебный год. Утверждение программного обеспечения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Обсуждение и утверждение календарного учебного графика, учебного плана, расписания организованной образовательной деятельности, циклограммы календарного планирования.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Принятие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адаптированных программ, рабочей программы танцевального кружка «Искорки».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и курсовая подготовка педагогов.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дошкольного образования. Что и как оценивать в наступающем учебном году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/Черных И.Ю./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вопросы.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7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772400" cy="48245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выступления: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дошкольного образования. Что и как оценивать в наступающем учебном году»</a:t>
            </a:r>
            <a:endParaRPr lang="ru-RU" sz="4800" b="1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6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Качество </a:t>
            </a:r>
            <a:r>
              <a:rPr lang="ru-RU" sz="2800" b="1" dirty="0">
                <a:solidFill>
                  <a:srgbClr val="FF0000"/>
                </a:solidFill>
              </a:rPr>
              <a:t>образования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b="1" i="1" dirty="0"/>
              <a:t>«комплексная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федеральным государственным требованиям и (или) потребностям физического 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7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4000" dirty="0"/>
              <a:t>Каждая дошкольная образовательная организация должна разработать свою </a:t>
            </a:r>
            <a:r>
              <a:rPr lang="ru-RU" sz="4000" b="1" dirty="0">
                <a:solidFill>
                  <a:srgbClr val="FF0000"/>
                </a:solidFill>
              </a:rPr>
              <a:t>внутреннюю систему оценки качества дошкольного образования (далее - ВСОКО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 </a:t>
            </a:r>
            <a:r>
              <a:rPr lang="ru-RU" sz="4000" dirty="0"/>
              <a:t>(ч. 13 п. 3 ст. 28 Закона № 273- ФЗ)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1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4000" dirty="0"/>
              <a:t>Оценка качества образования в </a:t>
            </a:r>
            <a:r>
              <a:rPr lang="ru-RU" sz="2800" dirty="0"/>
              <a:t>ДОУ осуществляется посредством:</a:t>
            </a:r>
            <a:br>
              <a:rPr lang="ru-RU" sz="2800" dirty="0"/>
            </a:br>
            <a:r>
              <a:rPr lang="ru-RU" sz="2800" dirty="0"/>
              <a:t>- системы должностного контроля;</a:t>
            </a:r>
            <a:br>
              <a:rPr lang="ru-RU" sz="2800" dirty="0"/>
            </a:br>
            <a:r>
              <a:rPr lang="ru-RU" sz="2800" dirty="0"/>
              <a:t>- мониторинга качества образования;</a:t>
            </a:r>
            <a:br>
              <a:rPr lang="ru-RU" sz="2800" dirty="0"/>
            </a:br>
            <a:r>
              <a:rPr lang="ru-RU" sz="2800" dirty="0"/>
              <a:t>- мониторинга качества условий реализации ООП ДОУ;</a:t>
            </a:r>
            <a:br>
              <a:rPr lang="ru-RU" sz="2800" dirty="0"/>
            </a:br>
            <a:r>
              <a:rPr lang="ru-RU" sz="2800" dirty="0"/>
              <a:t>-общественной экспертизы качества образования (анкетирование родителей на удовлетворенность качеством образовательных услуг, предоставляемых ДОУ).</a:t>
            </a:r>
            <a:br>
              <a:rPr lang="ru-RU" sz="2800" dirty="0"/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2800" dirty="0"/>
              <a:t>В качестве </a:t>
            </a:r>
            <a:r>
              <a:rPr lang="ru-RU" sz="2800" b="1" dirty="0">
                <a:solidFill>
                  <a:srgbClr val="FF0000"/>
                </a:solidFill>
              </a:rPr>
              <a:t>источников данных для оценки качества образования используются: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dirty="0"/>
              <a:t>- образовательная статистика;</a:t>
            </a:r>
            <a:br>
              <a:rPr lang="ru-RU" sz="2800" dirty="0"/>
            </a:br>
            <a:r>
              <a:rPr lang="ru-RU" sz="2800" dirty="0"/>
              <a:t>- мониторинговые исследования;</a:t>
            </a:r>
            <a:br>
              <a:rPr lang="ru-RU" sz="2800" dirty="0"/>
            </a:br>
            <a:r>
              <a:rPr lang="ru-RU" sz="2800" dirty="0"/>
              <a:t>- социологические опросы;</a:t>
            </a:r>
            <a:br>
              <a:rPr lang="ru-RU" sz="2800" dirty="0"/>
            </a:br>
            <a:r>
              <a:rPr lang="ru-RU" sz="2800" dirty="0"/>
              <a:t>- отчеты педагогов;</a:t>
            </a:r>
            <a:br>
              <a:rPr lang="ru-RU" sz="2800" dirty="0"/>
            </a:br>
            <a:r>
              <a:rPr lang="ru-RU" sz="2800" dirty="0"/>
              <a:t>- посещение педагогических мероприятий</a:t>
            </a:r>
            <a:br>
              <a:rPr lang="ru-RU" sz="2800" dirty="0"/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2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2800" dirty="0"/>
              <a:t>Построить внутреннюю систему оценки качества </a:t>
            </a:r>
            <a:r>
              <a:rPr lang="ru-RU" sz="2800" u="sng" dirty="0">
                <a:hlinkClick r:id="rId3" tooltip="Дошкольное образование"/>
              </a:rPr>
              <a:t>дошкольного образования</a:t>
            </a:r>
            <a:r>
              <a:rPr lang="ru-RU" sz="2800" dirty="0"/>
              <a:t> (ВСОКО) – это значит:</a:t>
            </a:r>
            <a:br>
              <a:rPr lang="ru-RU" sz="2800" dirty="0"/>
            </a:br>
            <a:r>
              <a:rPr lang="ru-RU" sz="2800" dirty="0"/>
              <a:t>- определить цели, конкретизировать задачи, которые должна реализовывать данная система;</a:t>
            </a:r>
            <a:br>
              <a:rPr lang="ru-RU" sz="2800" dirty="0"/>
            </a:br>
            <a:r>
              <a:rPr lang="ru-RU" sz="2800" dirty="0"/>
              <a:t>- определить содержание в соответствии с поставленными задачами;</a:t>
            </a:r>
            <a:br>
              <a:rPr lang="ru-RU" sz="2800" dirty="0"/>
            </a:br>
            <a:r>
              <a:rPr lang="ru-RU" sz="2800" dirty="0"/>
              <a:t>- выбрать формы, методы ее проведения;</a:t>
            </a:r>
            <a:br>
              <a:rPr lang="ru-RU" sz="2800" dirty="0"/>
            </a:br>
            <a:r>
              <a:rPr lang="ru-RU" sz="2800" dirty="0"/>
              <a:t>- определить группу или группы участников, которые будут осуществлять оценку качества образования;</a:t>
            </a:r>
            <a:br>
              <a:rPr lang="ru-RU" sz="2800" dirty="0"/>
            </a:br>
            <a:r>
              <a:rPr lang="ru-RU" sz="2800" dirty="0"/>
              <a:t>- распределить полномочия между ними;</a:t>
            </a:r>
            <a:br>
              <a:rPr lang="ru-RU" sz="2800" dirty="0"/>
            </a:br>
            <a:r>
              <a:rPr lang="ru-RU" sz="2800" dirty="0"/>
              <a:t>- установить порядок проведения внутренней системы оценки качества образования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1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"/>
            <a:ext cx="9142719" cy="6857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04867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Основные цели, задачи, функции и принципы ВСОКО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Целью системы оценки качества образования является установление соответствия качества дошкольного образования в ДОУ федеральным государственным образовательным стандартам дошкольного образования.</a:t>
            </a:r>
            <a:br>
              <a:rPr lang="ru-RU" sz="1800" dirty="0"/>
            </a:br>
            <a:r>
              <a:rPr lang="ru-RU" sz="1800" b="1" dirty="0">
                <a:solidFill>
                  <a:srgbClr val="FF0000"/>
                </a:solidFill>
              </a:rPr>
              <a:t>Задачами ВСОКО являются: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/>
              <a:t>- определение объекта системы оценки качества образования, установление параметров.</a:t>
            </a:r>
            <a:br>
              <a:rPr lang="ru-RU" sz="1800" dirty="0"/>
            </a:br>
            <a:r>
              <a:rPr lang="ru-RU" sz="1800" dirty="0"/>
              <a:t>- подбор, адаптация, разработка, систематизация </a:t>
            </a:r>
            <a:r>
              <a:rPr lang="ru-RU" sz="1800" u="sng" dirty="0">
                <a:hlinkClick r:id="rId3" tooltip="Нормативные материалы"/>
              </a:rPr>
              <a:t>нормативно-диагностических материалов</a:t>
            </a:r>
            <a:r>
              <a:rPr lang="ru-RU" sz="1800" dirty="0"/>
              <a:t>, методов контроля.</a:t>
            </a:r>
            <a:br>
              <a:rPr lang="ru-RU" sz="1800" dirty="0"/>
            </a:br>
            <a:r>
              <a:rPr lang="ru-RU" sz="1800" dirty="0"/>
              <a:t>- сбор, обработка и анализ информации по различным аспектам образовательного процесса.</a:t>
            </a:r>
            <a:br>
              <a:rPr lang="ru-RU" sz="1800" dirty="0"/>
            </a:br>
            <a:r>
              <a:rPr lang="ru-RU" sz="1800" dirty="0"/>
              <a:t>- получение объективной информации о функционировании и развитии дошкольного образования в ДОУ, тенденциях его изменения и причинах, влияющих на динамику качества образования.</a:t>
            </a:r>
            <a:br>
              <a:rPr lang="ru-RU" sz="1800" dirty="0"/>
            </a:br>
            <a:r>
              <a:rPr lang="ru-RU" sz="1800" dirty="0"/>
              <a:t>- принятие решения об изменении образовательной деятельности в целях повышения качества, прогнозирование развития;</a:t>
            </a:r>
            <a:br>
              <a:rPr lang="ru-RU" sz="1800" dirty="0"/>
            </a:br>
            <a:r>
              <a:rPr lang="ru-RU" sz="1800" dirty="0"/>
              <a:t>- расширение общественного участия в управлении образованием в дошкольном учреждении.</a:t>
            </a:r>
            <a:br>
              <a:rPr lang="ru-RU" sz="1800" dirty="0"/>
            </a:b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2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154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дошкольное образовательное учреждение  «Детский сад № 4 комбинированного вида» Педагогический совет - установочный</vt:lpstr>
      <vt:lpstr>Повестка дня:  1. Подведение итогов летней оздоровительной кампании 2018 г. 2. Обсуждение и утверждение плана работы ДОУ на 2018-2019 учебный год. Утверждение программного обеспечения воспитательно-образовательного процесса. 3. Обсуждение и утверждение календарного учебного графика, учебного плана, расписания организованной образовательной деятельности, циклограммы календарного планирования. 4. Принятие адаптированных программ, рабочей программы танцевального кружка «Искорки». 5. Аттестация и курсовая подготовка педагогов. 6. «Качество дошкольного образования. Что и как оценивать в наступающем учебном году» /Черных И.Ю./ 7. Текущие вопросы. 8. Принятие решений. </vt:lpstr>
      <vt:lpstr>Тема выступления: «Качество дошкольного образования. Что и как оценивать в наступающем учебном году»</vt:lpstr>
      <vt:lpstr>Качество образования – «комплексная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федеральным государственным требованиям и (или) потребностям физического 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 </vt:lpstr>
      <vt:lpstr>Каждая дошкольная образовательная организация должна разработать свою внутреннюю систему оценки качества дошкольного образования (далее - ВСОКО)  (ч. 13 п. 3 ст. 28 Закона № 273- ФЗ)</vt:lpstr>
      <vt:lpstr>Оценка качества образования в ДОУ осуществляется посредством: - системы должностного контроля; - мониторинга качества образования; - мониторинга качества условий реализации ООП ДОУ; -общественной экспертизы качества образования (анкетирование родителей на удовлетворенность качеством образовательных услуг, предоставляемых ДОУ). </vt:lpstr>
      <vt:lpstr>В качестве источников данных для оценки качества образования используются: - образовательная статистика; - мониторинговые исследования; - социологические опросы; - отчеты педагогов; - посещение педагогических мероприятий </vt:lpstr>
      <vt:lpstr>Построить внутреннюю систему оценки качества дошкольного образования (ВСОКО) – это значит: - определить цели, конкретизировать задачи, которые должна реализовывать данная система; - определить содержание в соответствии с поставленными задачами; - выбрать формы, методы ее проведения; - определить группу или группы участников, которые будут осуществлять оценку качества образования; - распределить полномочия между ними; - установить порядок проведения внутренней системы оценки качества образования </vt:lpstr>
      <vt:lpstr>Основные цели, задачи, функции и принципы ВСОКО  Целью системы оценки качества образования является установление соответствия качества дошкольного образования в ДОУ федеральным государственным образовательным стандартам дошкольного образования. Задачами ВСОКО являются: - определение объекта системы оценки качества образования, установление параметров. - подбор, адаптация, разработка, систематизация нормативно-диагностических материалов, методов контроля. - сбор, обработка и анализ информации по различным аспектам образовательного процесса. - получение объективной информации о функционировании и развитии дошкольного образования в ДОУ, тенденциях его изменения и причинах, влияющих на динамику качества образования. - принятие решения об изменении образовательной деятельности в целях повышения качества, прогнозирование развития; - расширение общественного участия в управлении образованием в дошкольном учреждении. </vt:lpstr>
      <vt:lpstr>Принципы системы оценки качества образования: - принцип объективности, достоверности, полноты и системности информации о качестве образования; - принцип информационной открытости, прозрачности процедур оценки качества образования; - преемственности в образовательной политике, интеграции в общероссийскую систему оценки качества образования; - принцип доступности информации о состоянии и качестве образования для различных групп  потребителей; - принцип рефлективности, реализуемый через включение педагогов в критериальный самоанализ и самооценку своей деятельности с опорой на объективные критерии и показатели; - повышения потенциала внутренней оценки, самооценки, самоанализа каждого педагога; - принцип минимизации системы показателей с учетом потребностей разных уровней управления; - принцип оперативности; - принцип соблюдения морально-этических норм.  </vt:lpstr>
      <vt:lpstr>Внутренней оценке подлежат объективные и субъективные факторы образовательного процесса: - качество условий реализации ООП образовательного учреждения; - качество организации образовательного процесса, представленное в ООП ДОУ. - качество результата освоения ООП образовательного учреждения.  </vt:lpstr>
      <vt:lpstr>Формами организации ВСОКО являются: - мониторинг (целенаправленное систематическое наблюдение, собеседование, анализ документации, анкетирование, тестирование, сравнение и анализ); - контроль (оперативный, тематический, фронтальный, итоговый, взаимоконтроль) Основные направления ВСОКО  - Выполнение основной общеобразовательной программы ДОУ. - Выполнение поставленных годовых задач. - Состояние здоровья воспитанников (заболеваемость, функционирование, динамики показателей групп здоровья); - Адаптация вновь прибывших детей к условиям ДОУ. - Физическое и психическое развитие воспитанников (педагогическая, психологическая диагностика). - Психологическая готовность воспитанников к обучению в школе. - Взаимодействие с семьями воспитанников (удовлетворенность родителей (законных представителей) качеством образования в ДОУ); - Кадровое обеспечение образовательного процесса: укомплектованность кадрами; динамика профессионального роста (повышение квалификации, образовательного уровня педагогов); - Материально-технические, медико-социальные условия пребывания воспитанников в ДОУ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«Детский сад № 4 комбинированного вида» Педагогический совет - установочный</dc:title>
  <dc:creator>Admin</dc:creator>
  <cp:lastModifiedBy>Admin</cp:lastModifiedBy>
  <cp:revision>7</cp:revision>
  <dcterms:created xsi:type="dcterms:W3CDTF">2018-08-30T08:03:45Z</dcterms:created>
  <dcterms:modified xsi:type="dcterms:W3CDTF">2020-10-28T08:11:07Z</dcterms:modified>
</cp:coreProperties>
</file>