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2" r:id="rId4"/>
    <p:sldId id="260" r:id="rId5"/>
    <p:sldId id="259" r:id="rId6"/>
    <p:sldId id="270" r:id="rId7"/>
    <p:sldId id="264" r:id="rId8"/>
    <p:sldId id="265" r:id="rId9"/>
    <p:sldId id="261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939"/>
    <a:srgbClr val="613125"/>
    <a:srgbClr val="A2121C"/>
    <a:srgbClr val="0D8697"/>
    <a:srgbClr val="C6247A"/>
    <a:srgbClr val="C52378"/>
    <a:srgbClr val="98124D"/>
    <a:srgbClr val="853E5B"/>
    <a:srgbClr val="F94900"/>
    <a:srgbClr val="AC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20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52780812584216105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843" y="1381124"/>
            <a:ext cx="7348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Фестиваль моделей военной техники</a:t>
            </a:r>
            <a:endParaRPr lang="ru-RU" sz="44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8437" y="3667125"/>
            <a:ext cx="3671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Выполнила: </a:t>
            </a:r>
          </a:p>
          <a:p>
            <a:pPr algn="r">
              <a:lnSpc>
                <a:spcPct val="150000"/>
              </a:lnSpc>
            </a:pPr>
            <a:r>
              <a:rPr lang="ru-RU" sz="36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Корякина О.Н.,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1525" y="571500"/>
            <a:ext cx="7743824" cy="409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«Детский сад № 4 комбинированного вида»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377" y="655092"/>
            <a:ext cx="333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Произведём покраску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изготовленных деталей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AppData\Local\Temp\Rar$DI17.284\IMG_0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485775"/>
            <a:ext cx="4722964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ownloads\IMG_0354.JPG"/>
          <p:cNvPicPr/>
          <p:nvPr/>
        </p:nvPicPr>
        <p:blipFill>
          <a:blip r:embed="rId4" cstate="print"/>
          <a:srcRect l="8177" t="2137" r="13888"/>
          <a:stretch>
            <a:fillRect/>
          </a:stretch>
        </p:blipFill>
        <p:spPr bwMode="auto">
          <a:xfrm>
            <a:off x="460101" y="1720757"/>
            <a:ext cx="3385098" cy="318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967" y="914401"/>
            <a:ext cx="4312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Соединяем части модели между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Temp\Rar$DI01.261\IMG_03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124075"/>
            <a:ext cx="2876550" cy="21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04.027\IMG_03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133475"/>
            <a:ext cx="2803525" cy="210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05.298\IMG_0361.JPG"/>
          <p:cNvPicPr>
            <a:picLocks noChangeAspect="1"/>
          </p:cNvPicPr>
          <p:nvPr/>
        </p:nvPicPr>
        <p:blipFill>
          <a:blip r:embed="rId4" cstate="print"/>
          <a:srcRect l="16870" t="12704" r="14425" b="11075"/>
          <a:stretch>
            <a:fillRect/>
          </a:stretch>
        </p:blipFill>
        <p:spPr bwMode="auto">
          <a:xfrm>
            <a:off x="2943225" y="3248025"/>
            <a:ext cx="267652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9.178\IMG_0364.JPG"/>
          <p:cNvPicPr>
            <a:picLocks noChangeAspect="1"/>
          </p:cNvPicPr>
          <p:nvPr/>
        </p:nvPicPr>
        <p:blipFill>
          <a:blip r:embed="rId5" cstate="print"/>
          <a:srcRect l="6734" t="1068"/>
          <a:stretch>
            <a:fillRect/>
          </a:stretch>
        </p:blipFill>
        <p:spPr bwMode="auto">
          <a:xfrm>
            <a:off x="5772150" y="3924300"/>
            <a:ext cx="287190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https://storage.myseldon.com/news_pict_0E/0E16A17DD30F79BA00142F5AC72F72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4" y="0"/>
            <a:ext cx="2733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Temp\Rar$DI00.145\IMG_03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4487" y="471489"/>
            <a:ext cx="4191002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11.917\IMG_0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181350" cy="370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ownloads\IMG_0380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5400000">
            <a:off x="2295723" y="2809678"/>
            <a:ext cx="4398962" cy="338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5" y="0"/>
            <a:ext cx="675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Пусть будет мир!</a:t>
            </a:r>
            <a:endParaRPr lang="ru-RU" sz="36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podryad.tv/uploads/article/f8b/ec0b9-15256809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303" y="1607803"/>
            <a:ext cx="6298697" cy="2172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5633" y="612917"/>
            <a:ext cx="4291239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пулеметы не строчат,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пушки грозные молчат,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в небе не клубится дым,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небо будет </a:t>
            </a:r>
            <a:r>
              <a:rPr lang="ru-RU" sz="2400" i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голубым</a:t>
            </a: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Пусть бомбовозы по нему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прилетают ни к кому,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гибнут люди, города…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Мир нужен на земле всегда!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376" y="379828"/>
            <a:ext cx="4951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У-2</a:t>
            </a:r>
            <a:r>
              <a:rPr lang="ru-RU" sz="2000" dirty="0" smtClean="0"/>
              <a:t> или </a:t>
            </a:r>
            <a:r>
              <a:rPr lang="ru-RU" sz="2000" b="1" dirty="0" smtClean="0"/>
              <a:t>ПО-2</a:t>
            </a:r>
            <a:r>
              <a:rPr lang="ru-RU" sz="2000" dirty="0" smtClean="0"/>
              <a:t> (Поликарпов-2) —советский многоцелевой биплан,  созданный в 1927 году в СССР, под руководством  Н.Н. Поликарпова.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Данный самолет стал одним из самых известных советских самолетов и </a:t>
            </a:r>
          </a:p>
          <a:p>
            <a:r>
              <a:rPr lang="ru-RU" sz="2000" dirty="0" smtClean="0"/>
              <a:t>одним из лучших в мире.</a:t>
            </a:r>
          </a:p>
          <a:p>
            <a:r>
              <a:rPr lang="ru-RU" sz="2000" dirty="0" smtClean="0"/>
              <a:t> У-2 активно эксплуатировался на протяжении более 35 лет.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www.orl.ec/images/Polik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309367"/>
            <a:ext cx="1762125" cy="21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AppData\Local\Temp\Rar$DI00.699\IMG_0307.JPG"/>
          <p:cNvPicPr/>
          <p:nvPr/>
        </p:nvPicPr>
        <p:blipFill>
          <a:blip r:embed="rId4" cstate="print"/>
          <a:srcRect l="10004" t="-1079"/>
          <a:stretch>
            <a:fillRect/>
          </a:stretch>
        </p:blipFill>
        <p:spPr bwMode="auto">
          <a:xfrm>
            <a:off x="4914900" y="1724025"/>
            <a:ext cx="3770312" cy="267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https://b.radikal.ru/b07/1901/8b/a76ac75c6cd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5" y="0"/>
            <a:ext cx="6656387" cy="449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377" y="586853"/>
            <a:ext cx="37804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1600" dirty="0" smtClean="0"/>
              <a:t>Просмотр видеофильма</a:t>
            </a:r>
          </a:p>
          <a:p>
            <a:pPr marL="514350" indent="-514350" algn="ctr"/>
            <a:r>
              <a:rPr lang="ru-RU" sz="2800" b="1" i="1" dirty="0" smtClean="0">
                <a:solidFill>
                  <a:srgbClr val="542939"/>
                </a:solidFill>
              </a:rPr>
              <a:t>  «Оружие победы»</a:t>
            </a:r>
          </a:p>
          <a:p>
            <a:pPr marL="514350" indent="-514350"/>
            <a:r>
              <a:rPr lang="ru-RU" sz="1600" dirty="0" smtClean="0">
                <a:hlinkClick r:id="rId3"/>
              </a:rPr>
              <a:t>https://yandex.ru/video/preview/?filmId=527808125842161059</a:t>
            </a:r>
            <a:endParaRPr lang="ru-RU" sz="1600" dirty="0" smtClean="0"/>
          </a:p>
          <a:p>
            <a:pPr marL="514350" indent="-514350" algn="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Ваня  М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7лет</a:t>
            </a:r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25.675\IMG_0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467224" y="1190625"/>
            <a:ext cx="4208461" cy="374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29.377\IMG_03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2895600"/>
            <a:ext cx="3865562" cy="3199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381000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602" y="559558"/>
            <a:ext cx="361665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Чтение книг.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54293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«Самолёты и вертолёты»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54293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«Россия»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Самая первая энциклопедия </a:t>
            </a:r>
          </a:p>
          <a:p>
            <a:pPr marL="514350" indent="-514350">
              <a:lnSpc>
                <a:spcPct val="150000"/>
              </a:lnSpc>
            </a:pPr>
            <a:endParaRPr lang="ru-RU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37.841\IMG_0328.JPG"/>
          <p:cNvPicPr/>
          <p:nvPr/>
        </p:nvPicPr>
        <p:blipFill>
          <a:blip r:embed="rId3" cstate="print"/>
          <a:srcRect l="5772" t="6601" r="10690" b="9166"/>
          <a:stretch>
            <a:fillRect/>
          </a:stretch>
        </p:blipFill>
        <p:spPr bwMode="auto">
          <a:xfrm rot="5400000">
            <a:off x="5114924" y="714376"/>
            <a:ext cx="3800475" cy="311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40.730\IMG_0330.JPG"/>
          <p:cNvPicPr/>
          <p:nvPr/>
        </p:nvPicPr>
        <p:blipFill>
          <a:blip r:embed="rId4" cstate="print"/>
          <a:srcRect t="3619" r="18374"/>
          <a:stretch>
            <a:fillRect/>
          </a:stretch>
        </p:blipFill>
        <p:spPr bwMode="auto">
          <a:xfrm rot="5400000">
            <a:off x="2495549" y="2990853"/>
            <a:ext cx="3876675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899" y="209549"/>
            <a:ext cx="7906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542939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ПОДГОТОВКА НЕОБХОДИМЫХ ИНСТРУМЕНТОВ И ОБОРУДОВАНИЯ</a:t>
            </a:r>
            <a:endParaRPr lang="ru-RU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Картон</a:t>
            </a:r>
          </a:p>
          <a:p>
            <a:r>
              <a:rPr lang="ru-RU" dirty="0" smtClean="0"/>
              <a:t>Плотный альбомный лист</a:t>
            </a:r>
          </a:p>
          <a:p>
            <a:r>
              <a:rPr lang="ru-RU" dirty="0" smtClean="0"/>
              <a:t>Винт (от старой игрушки)</a:t>
            </a:r>
          </a:p>
          <a:p>
            <a:r>
              <a:rPr lang="ru-RU" dirty="0" smtClean="0"/>
              <a:t>2 колеса</a:t>
            </a:r>
          </a:p>
          <a:p>
            <a:r>
              <a:rPr lang="ru-RU" dirty="0" smtClean="0"/>
              <a:t>Деревянные палочки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Двухсторонний скотч</a:t>
            </a:r>
          </a:p>
          <a:p>
            <a:r>
              <a:rPr lang="ru-RU" dirty="0" smtClean="0"/>
              <a:t>Трафарет крыло, хвост, малое крыло, звезда </a:t>
            </a:r>
          </a:p>
          <a:p>
            <a:r>
              <a:rPr lang="ru-RU" dirty="0" smtClean="0"/>
              <a:t>Круг 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Гуашь зелёная, кисточка, баночка с водой </a:t>
            </a:r>
          </a:p>
          <a:p>
            <a:pPr indent="-514350" algn="ctr"/>
            <a:r>
              <a:rPr lang="ru-RU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AppData\Local\Temp\Rar$DI34.723\IMG_0321.jpg"/>
          <p:cNvPicPr/>
          <p:nvPr/>
        </p:nvPicPr>
        <p:blipFill>
          <a:blip r:embed="rId3" cstate="print"/>
          <a:srcRect t="14613" r="-3948" b="11871"/>
          <a:stretch>
            <a:fillRect/>
          </a:stretch>
        </p:blipFill>
        <p:spPr bwMode="auto">
          <a:xfrm>
            <a:off x="5038726" y="704850"/>
            <a:ext cx="3762374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081" y="0"/>
            <a:ext cx="3548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Сложим из альбомного листа конус, затем приклеим его края. Ровно обрежем узкий край конус, а затем соединим широкий край с кругом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Admin\AppData\Local\Temp\Rar$DI41.069\IMG_0315.JPG"/>
          <p:cNvPicPr/>
          <p:nvPr/>
        </p:nvPicPr>
        <p:blipFill>
          <a:blip r:embed="rId3" cstate="print"/>
          <a:srcRect l="11705" b="7212"/>
          <a:stretch>
            <a:fillRect/>
          </a:stretch>
        </p:blipFill>
        <p:spPr bwMode="auto">
          <a:xfrm>
            <a:off x="555547" y="2764885"/>
            <a:ext cx="2698906" cy="212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01.061\IMG_03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34002" y="371398"/>
            <a:ext cx="4257678" cy="40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AppData\Local\Temp\Rar$DI06.149\IMG_03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02219" y="3293785"/>
            <a:ext cx="3425260" cy="270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843" y="247650"/>
            <a:ext cx="403973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Используя трафарет вырезаем крылья (2 </a:t>
            </a:r>
            <a:r>
              <a:rPr lang="ru-RU" sz="2000" dirty="0" err="1" smtClean="0"/>
              <a:t>шт</a:t>
            </a:r>
            <a:r>
              <a:rPr lang="ru-RU" sz="2000" dirty="0" smtClean="0"/>
              <a:t>),</a:t>
            </a:r>
          </a:p>
          <a:p>
            <a:pPr algn="just"/>
            <a:r>
              <a:rPr lang="ru-RU" sz="2000" dirty="0" smtClean="0"/>
              <a:t> хвост, </a:t>
            </a:r>
          </a:p>
          <a:p>
            <a:pPr algn="just"/>
            <a:r>
              <a:rPr lang="ru-RU" sz="2000" dirty="0" smtClean="0"/>
              <a:t>звёзды  и </a:t>
            </a:r>
          </a:p>
          <a:p>
            <a:pPr algn="just"/>
            <a:r>
              <a:rPr lang="ru-RU" sz="2000" dirty="0" smtClean="0"/>
              <a:t>малое заднее крыло. </a:t>
            </a:r>
          </a:p>
          <a:p>
            <a:pPr marL="514350" indent="-514350">
              <a:lnSpc>
                <a:spcPct val="150000"/>
              </a:lnSpc>
            </a:pPr>
            <a:endParaRPr lang="ru-RU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dmin\AppData\Local\Temp\Rar$DI12.621\IMG_03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81758" y="654962"/>
            <a:ext cx="3790635" cy="284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17.852\IMG_0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14596" y="2028807"/>
            <a:ext cx="3505040" cy="289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342900"/>
            <a:ext cx="3286125" cy="5834063"/>
          </a:xfrm>
        </p:spPr>
        <p:txBody>
          <a:bodyPr/>
          <a:lstStyle/>
          <a:p>
            <a:r>
              <a:rPr lang="ru-RU" dirty="0" smtClean="0"/>
              <a:t>Подготовим из палочек </a:t>
            </a:r>
            <a:r>
              <a:rPr lang="ru-RU" i="1" dirty="0" smtClean="0"/>
              <a:t>лонжероны (N) </a:t>
            </a:r>
            <a:r>
              <a:rPr lang="ru-RU" dirty="0" smtClean="0"/>
              <a:t>– 4 штуки. </a:t>
            </a:r>
          </a:p>
          <a:p>
            <a:r>
              <a:rPr lang="ru-RU" dirty="0" smtClean="0"/>
              <a:t>Крепление для колёс.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Admin\AppData\Local\Temp\Rar$DI02.187\IMG_0338.JPG"/>
          <p:cNvPicPr/>
          <p:nvPr/>
        </p:nvPicPr>
        <p:blipFill>
          <a:blip r:embed="rId2" cstate="print"/>
          <a:srcRect l="7376" t="8120" r="6521" b="13889"/>
          <a:stretch>
            <a:fillRect/>
          </a:stretch>
        </p:blipFill>
        <p:spPr bwMode="auto">
          <a:xfrm>
            <a:off x="3895726" y="1866900"/>
            <a:ext cx="4762500" cy="417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211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148</cp:revision>
  <dcterms:created xsi:type="dcterms:W3CDTF">2013-11-19T05:52:05Z</dcterms:created>
  <dcterms:modified xsi:type="dcterms:W3CDTF">2020-09-01T11:19:57Z</dcterms:modified>
</cp:coreProperties>
</file>