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71" r:id="rId3"/>
    <p:sldId id="272" r:id="rId4"/>
    <p:sldId id="266" r:id="rId5"/>
    <p:sldId id="270" r:id="rId6"/>
    <p:sldId id="257" r:id="rId7"/>
    <p:sldId id="258" r:id="rId8"/>
    <p:sldId id="263" r:id="rId9"/>
    <p:sldId id="262" r:id="rId10"/>
    <p:sldId id="268" r:id="rId11"/>
    <p:sldId id="269" r:id="rId12"/>
    <p:sldId id="261" r:id="rId13"/>
    <p:sldId id="265" r:id="rId14"/>
    <p:sldId id="260" r:id="rId15"/>
    <p:sldId id="259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623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8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0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60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7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54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86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66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9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3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6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7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83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6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5FBCF-CA52-4AAB-9AAE-59606D1AE0B3}" type="datetimeFigureOut">
              <a:rPr lang="ru-RU" smtClean="0"/>
              <a:t>12.01.2017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0317507-15A4-44A8-A994-042A0791C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о реализации проекта </a:t>
            </a:r>
            <a:b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мир тряпичной куклы»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МДОУ «Детский сад № 4 КВ»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азновозрастной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№ 9</a:t>
            </a:r>
          </a:p>
          <a:p>
            <a:pPr algn="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Коршунова Ирина Ивановна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1630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Куклы, которые смастерила воспитатель – Коршунова И.И.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(Куклы: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Зерновушка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Крупеничка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Капустка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«Неразлучники»,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Пеленашка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E:\DCIM\157CANON\IMG_008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3" y="4223657"/>
            <a:ext cx="32512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DCIM\157CANON\IMG_008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0" y="1630680"/>
            <a:ext cx="32480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DCIM\157CANON\IMG_007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3" y="1630680"/>
            <a:ext cx="32480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DCIM\157CANON\IMG_0076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9" y="4223657"/>
            <a:ext cx="32480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DCIM\157CANON\IMG_008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32" y="2745378"/>
            <a:ext cx="3248025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415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690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Куклы, которые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смастерила младший воспитатель –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Ситникова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(Куклы: «</a:t>
            </a:r>
            <a:r>
              <a:rPr lang="ru-RU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Пеленашка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«Дорожница»)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E:\DCIM\157CANON\IMG_008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844402"/>
            <a:ext cx="4691500" cy="3699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DCIM\157CANON\IMG_008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49" y="3009899"/>
            <a:ext cx="4840152" cy="3663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274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0005"/>
            <a:ext cx="8596668" cy="23394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«Секреты бабушкиного сундучка»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мини-музея: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детей о русской национальной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25" y="3622194"/>
            <a:ext cx="3899904" cy="2924928"/>
          </a:xfrm>
        </p:spPr>
      </p:pic>
      <p:pic>
        <p:nvPicPr>
          <p:cNvPr id="5" name="Рисунок 4" descr="E:\DCIM\157CANON\IMG_009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52" y="2529445"/>
            <a:ext cx="5466236" cy="4017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316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06878"/>
            <a:ext cx="8596668" cy="18235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Приглашение гостей из соседней группы посмотреть  мини-музей «Секреты бабушкиного сундучка».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рассказывают о тряпичных куклах.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41" y="2411680"/>
            <a:ext cx="4574639" cy="34309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33" y="2411679"/>
            <a:ext cx="4574639" cy="343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5200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– досуг на тему: </a:t>
            </a: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 из прошлого» с приглашением детей из старшей группы с воспитателем Онисимовой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1520042"/>
            <a:ext cx="5176580" cy="38824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131" y="2359700"/>
            <a:ext cx="5997733" cy="4498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2" y="106878"/>
            <a:ext cx="2623128" cy="19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2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1"/>
            <a:ext cx="8596668" cy="154368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1.Расширить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 детей, дать представление о народных игрушках (куклах оберегах, игровых куклах, обрядовых куклах).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Познакомить с историей возникновения и способом изготовления тряпичной куклы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75" y="4255119"/>
            <a:ext cx="3251200" cy="24384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87" y="4255119"/>
            <a:ext cx="3251200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8" y="1543689"/>
            <a:ext cx="3251200" cy="2438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258" y="1528319"/>
            <a:ext cx="3251200" cy="24384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11" y="4255119"/>
            <a:ext cx="3251200" cy="24384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598" y="1543689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8900"/>
            <a:ext cx="8596668" cy="6223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622300"/>
            <a:ext cx="9406466" cy="6121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Нам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сделать все, что мы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задумали.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Поставленная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достигнута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познакомились с различными видами  русской народной тряпичной куклы, а следовательно была продолжена работа по приобщению детей к русской народной культуре.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работы над проектом реализовались поставленные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 65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родителей с огромным желанием приняли участие в проекте; заинтересовались назначением и разнообразием тряпичных кукол; выразили желание изготовить кукол для мини– музея;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Не только родители, но и педагоги заинтересовались изготовлением русских традиционных тряпичных кукол. Для мини-музея были изготовлены куклы Коршуновой И.И., Ситниковой О.В. 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Дети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познакомились с разнообразием и ролью тряпичных кукол в крестьянском быту с ее предназначением, освоили технологии изготовления некоторых из них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Итогом проекта стал досуг на тему: «Куклы из прошлого», на котором дети не только обобщили свои знания о тряпичных куклах, но 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оделились своими знаниями с детьми из старшей группы.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 сожалению в рамках проекта не удалось посетить краеведческий музей, библиотеку, а так же провести мастер –класс по изготовлению куклы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Утешницы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для педагогов ДОУ, но мы планируем данные мероприятия перенести на весеннее время года.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Приобщение детей к русской народной культуре не может ограничиваться только рамками проекта, к данной теме можно возвращаться неоднократно, расширяя её границы.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13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500" y="647701"/>
            <a:ext cx="78105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 проекта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познавательный, творческий.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 проекта: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разновозрастной группы (4 – 7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лет);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оспитатель – Коршунова И.И.;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родители.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Сроки реализации: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краткосрочный – 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3 октября по 30 декабря.</a:t>
            </a:r>
            <a:endParaRPr lang="ru-RU" sz="32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6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7800"/>
            <a:ext cx="8596668" cy="11811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76300"/>
            <a:ext cx="9355666" cy="579120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Кукла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первая игрушка, поэтому она близка и понятна ребенку. Рукотворная тряпичная кукла – часть народной традиции. Изготавливая ее, ребенок узнает историю своего народа. Кукла не рождается сама, ее создает человек, а самые талантливые творцы кукол – дети. Через кукольный мир они входят в жизнь и постигают ее закономерности. Кукла – зримый посредник между миром детства и миром взрослых.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Занятия с детьми народной куклой помогают просто и ненавязчиво рассказать о самом главном – о красоте и многообразии этого мира, его истории. Такие занятия учат ребенка слышать, видеть, чувствовать, понимать и фантазировать. Вместе с тем, в процессе занятий формируются усидчивость, целеустремленность, способность доводить начатое дело до конца, развивается мелкая моторика – все эти качества и навыки пригодятся ребенку для успешной учебы в школе.</a:t>
            </a:r>
          </a:p>
          <a:p>
            <a:pPr marL="0" indent="0" algn="just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3464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574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народной культуре, через ознакомление с русской народной тряпичной куклой. </a:t>
            </a:r>
            <a:b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28800"/>
            <a:ext cx="9635067" cy="502919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историей возникновения тряпичных кукол;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Дать детям понятие: в зависимости от назначения, тряпичные куклы делились на группы (игровые, обрядовые,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обереговые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Познакомить с техникой изготовления народной тряпичной куклы, вызвать интерес к созданию народной куклы, ее обыгрыванию, подвести к пониманию её назначения;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Развивать мелкую моторику рук;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 Формировать индивидуальные творческие способности детей;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 Учить умению самостоятельно подбирать цветовые решения и украшения для куклы;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 Обогащать словарный запас, знакомить с новыми словами и их значениями (кукла-закрутка, оберег, лоскут, безликая кукла, фартук, нянюшка, рукодельница);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Продолжать воспитывать любовь к родному краю, знакомя детей с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филимоновской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богородицкой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игрушкой, с народными промыслами.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Воспитывать интерес и любовь к русской национальной культуре, народному творчеству, обычаям, традициям, обрядам, народному календарю, к народным играм и т. д.; 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 Стимулировать развитие коммуникативных навыков и дружелюбия;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 Создать  мини – музей народной тряпичной куклы «Секреты из бабушкиного сундучка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12. Вовлечение родителей в жизнь детского сада.</a:t>
            </a:r>
          </a:p>
          <a:p>
            <a:pPr marL="0" indent="0">
              <a:buNone/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034" y="622300"/>
            <a:ext cx="8596668" cy="10540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734" y="1358900"/>
            <a:ext cx="8596668" cy="5054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традициях отечественной народной культуры, приобщение детей к народным традициям и обычаям, русскому фольклору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ходе реализации проекта дети погружаются в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старину: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знакомятся с малыми формами фольклора;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играют в русские народные игры;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знакомятся  с народными обычаями и праздниками;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совместно с взрослыми принимают участие в фольклорных праздниках.</a:t>
            </a:r>
          </a:p>
          <a:p>
            <a:pPr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4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1920"/>
            <a:ext cx="8596668" cy="1036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детей с тряпичными куклами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38" y="805635"/>
            <a:ext cx="3854519" cy="289088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6" y="3515096"/>
            <a:ext cx="3949205" cy="2961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52" y="34290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03" y="5462016"/>
            <a:ext cx="9297859" cy="12679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собрание. Совместный досуг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родителями куклы – 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Кувадка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28" y="300566"/>
            <a:ext cx="3251200" cy="2438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6" y="176689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984" y="300566"/>
            <a:ext cx="32512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3" y="2738966"/>
            <a:ext cx="3251200" cy="2438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984" y="3112008"/>
            <a:ext cx="3251200" cy="2438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812" y="3048000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Куколки 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Отдарок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подарок»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96" y="4244109"/>
            <a:ext cx="3251200" cy="2438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0" y="1512784"/>
            <a:ext cx="3251200" cy="243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371" y="1512784"/>
            <a:ext cx="3251200" cy="2438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715" y="1512784"/>
            <a:ext cx="3251200" cy="2438400"/>
          </a:xfrm>
          <a:prstGeom prst="rect">
            <a:avLst/>
          </a:prstGeom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413" y="4244109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6398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Куколки, которых дети смастерили дома с мамами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(Куклы: «Колокольчик», куколка из нитей,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Желанница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«Колокольчик», «Масленица», кукла Маша, «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Десятиручка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2467" y="2099253"/>
            <a:ext cx="2692057" cy="19552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2635" y="2103664"/>
            <a:ext cx="2692054" cy="2019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3" y="4586528"/>
            <a:ext cx="2544841" cy="2170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922" y="4586528"/>
            <a:ext cx="2584863" cy="2160055"/>
          </a:xfrm>
          <a:prstGeom prst="rect">
            <a:avLst/>
          </a:prstGeom>
        </p:spPr>
      </p:pic>
      <p:pic>
        <p:nvPicPr>
          <p:cNvPr id="8" name="Рисунок 7" descr="E:\DCIM\157CANON\IMG_0089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73" y="4561489"/>
            <a:ext cx="2696839" cy="221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DCIM\157CANON\IMG_016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771" y="1721058"/>
            <a:ext cx="2661850" cy="2784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E:\DCIM\157CANON\IMG_0066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493" y="1721058"/>
            <a:ext cx="2675738" cy="2690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8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</TotalTime>
  <Words>505</Words>
  <Application>Microsoft Office PowerPoint</Application>
  <PresentationFormat>Широкоэкранный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Отчёт о реализации проекта  «Волшебный мир тряпичной куклы»</vt:lpstr>
      <vt:lpstr>Презентация PowerPoint</vt:lpstr>
      <vt:lpstr>Актуальность:</vt:lpstr>
      <vt:lpstr>Цель: Приобщение детей к народной культуре, через ознакомление с русской народной тряпичной куклой.    </vt:lpstr>
      <vt:lpstr>Направление проекта: </vt:lpstr>
      <vt:lpstr>Знакомство детей с тряпичными куклами</vt:lpstr>
      <vt:lpstr>Родительское собрание. Совместный досуг Изготовление родителями куклы – «Кувадка»</vt:lpstr>
      <vt:lpstr>Куколки «Отдарок на подарок»</vt:lpstr>
      <vt:lpstr>Куколки, которых дети смастерили дома с мамами (Куклы: «Колокольчик», куколка из нитей, «Желанница», «Колокольчик», «Масленица», кукла Маша, «Десятиручка»)</vt:lpstr>
      <vt:lpstr>Куклы, которые смастерила воспитатель – Коршунова И.И. (Куклы: «Зерновушка», «Крупеничка», «Капустка», «Неразлучники», «Пеленашка») </vt:lpstr>
      <vt:lpstr>Куклы, которые смастерила младший воспитатель – Ситникова О.В. (Куклы: «Пеленашка», «Дорожница»)</vt:lpstr>
      <vt:lpstr>Мини-музей  «Секреты бабушкиного сундучка» Цель создания мини-музея:   расширение знаний детей о русской национальной культуре. </vt:lpstr>
      <vt:lpstr>Приглашение гостей из соседней группы посмотреть  мини-музей «Секреты бабушкиного сундучка». Дети рассказывают о тряпичных куклах.</vt:lpstr>
      <vt:lpstr>Итоговое мероприятие – досуг на тему:  «Куклы из прошлого» с приглашением детей из старшей группы с воспитателем Онисимовой О.А.</vt:lpstr>
      <vt:lpstr>Задачи: 1.Расширить кругозор детей, дать представление о народных игрушках (куклах оберегах, игровых куклах, обрядовых куклах). 2. Познакомить с историей возникновения и способом изготовления тряпичной куклы </vt:lpstr>
      <vt:lpstr>Итоги проекта: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Коршунова</dc:creator>
  <cp:lastModifiedBy>Ирина Коршунова</cp:lastModifiedBy>
  <cp:revision>21</cp:revision>
  <dcterms:created xsi:type="dcterms:W3CDTF">2016-11-14T19:09:14Z</dcterms:created>
  <dcterms:modified xsi:type="dcterms:W3CDTF">2017-01-12T18:26:11Z</dcterms:modified>
</cp:coreProperties>
</file>