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56" r:id="rId2"/>
    <p:sldId id="257" r:id="rId3"/>
    <p:sldId id="262" r:id="rId4"/>
    <p:sldId id="258" r:id="rId5"/>
    <p:sldId id="261" r:id="rId6"/>
    <p:sldId id="259" r:id="rId7"/>
    <p:sldId id="263" r:id="rId8"/>
    <p:sldId id="260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1A240-C441-4E16-87BD-C5064AE03808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14C05-DE96-4D0F-984C-D871A8DDD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92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14C05-DE96-4D0F-984C-D871A8DDD41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9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14C05-DE96-4D0F-984C-D871A8DDD41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359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B1A-AF6F-444C-A9A2-25D53C2EA2CE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8D54B2-0581-46B8-BB1D-FD9F5DF6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3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B1A-AF6F-444C-A9A2-25D53C2EA2CE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8D54B2-0581-46B8-BB1D-FD9F5DF6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6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B1A-AF6F-444C-A9A2-25D53C2EA2CE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8D54B2-0581-46B8-BB1D-FD9F5DF624A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9944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B1A-AF6F-444C-A9A2-25D53C2EA2CE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8D54B2-0581-46B8-BB1D-FD9F5DF6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62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B1A-AF6F-444C-A9A2-25D53C2EA2CE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8D54B2-0581-46B8-BB1D-FD9F5DF624A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7229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B1A-AF6F-444C-A9A2-25D53C2EA2CE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8D54B2-0581-46B8-BB1D-FD9F5DF6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615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B1A-AF6F-444C-A9A2-25D53C2EA2CE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54B2-0581-46B8-BB1D-FD9F5DF6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70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B1A-AF6F-444C-A9A2-25D53C2EA2CE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54B2-0581-46B8-BB1D-FD9F5DF6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5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B1A-AF6F-444C-A9A2-25D53C2EA2CE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54B2-0581-46B8-BB1D-FD9F5DF6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16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B1A-AF6F-444C-A9A2-25D53C2EA2CE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8D54B2-0581-46B8-BB1D-FD9F5DF6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835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B1A-AF6F-444C-A9A2-25D53C2EA2CE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8D54B2-0581-46B8-BB1D-FD9F5DF6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26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B1A-AF6F-444C-A9A2-25D53C2EA2CE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8D54B2-0581-46B8-BB1D-FD9F5DF6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4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B1A-AF6F-444C-A9A2-25D53C2EA2CE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54B2-0581-46B8-BB1D-FD9F5DF6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2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B1A-AF6F-444C-A9A2-25D53C2EA2CE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54B2-0581-46B8-BB1D-FD9F5DF6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56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B1A-AF6F-444C-A9A2-25D53C2EA2CE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D54B2-0581-46B8-BB1D-FD9F5DF6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381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4B1A-AF6F-444C-A9A2-25D53C2EA2CE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8D54B2-0581-46B8-BB1D-FD9F5DF6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78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C4B1A-AF6F-444C-A9A2-25D53C2EA2CE}" type="datetimeFigureOut">
              <a:rPr lang="ru-RU" smtClean="0"/>
              <a:t>25.08.2020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8D54B2-0581-46B8-BB1D-FD9F5DF62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0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37981"/>
            <a:ext cx="6569122" cy="1571981"/>
          </a:xfrm>
        </p:spPr>
        <p:txBody>
          <a:bodyPr>
            <a:normAutofit fontScale="90000"/>
          </a:bodyPr>
          <a:lstStyle/>
          <a:p>
            <a:br>
              <a:rPr lang="ru-RU" b="1" i="1" dirty="0"/>
            </a:br>
            <a:br>
              <a:rPr lang="ru-RU" b="1" i="1" dirty="0"/>
            </a:br>
            <a:br>
              <a:rPr lang="ru-RU" b="1" i="1" dirty="0"/>
            </a:b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наша Родина!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8161" y="3602037"/>
            <a:ext cx="6291617" cy="240297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Владимир Боков</a:t>
            </a: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Читает : воспитанница старшей </a:t>
            </a:r>
            <a:r>
              <a:rPr 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</a:p>
          <a:p>
            <a:pPr algn="ctr"/>
            <a:r>
              <a:rPr lang="ru-RU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4 КВ»</a:t>
            </a:r>
          </a:p>
          <a:p>
            <a:pPr algn="ctr"/>
            <a:r>
              <a:rPr lang="ru-RU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Завдовьева</a:t>
            </a: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Настя</a:t>
            </a:r>
          </a:p>
          <a:p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4970" y="3248167"/>
            <a:ext cx="4220678" cy="322289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7888406" y="0"/>
            <a:ext cx="4188962" cy="2920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00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607" y="191069"/>
            <a:ext cx="10454184" cy="1713931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0120" y="1364777"/>
            <a:ext cx="8871045" cy="549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0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4841"/>
            <a:ext cx="10515600" cy="2210938"/>
          </a:xfrm>
        </p:spPr>
        <p:txBody>
          <a:bodyPr numCol="1">
            <a:no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Цветёт над тихой речкой яблоня.</a:t>
            </a:r>
            <a:b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Сады, задумавшись, стоят.</a:t>
            </a:r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025.radikal.ru/0803/20/9cf1a1cb999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74" y="1690689"/>
            <a:ext cx="6509982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i.ua/prikol/pic/5/7/237875_2350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" y="1434163"/>
            <a:ext cx="3379195" cy="253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pitomnik-m.ru/wp-content/uploads/letnyaya-yablonya-avgus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8" y="3968559"/>
            <a:ext cx="3506337" cy="262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104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Родина нарядная,</a:t>
            </a:r>
            <a:b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сама как дивный сад!</a:t>
            </a:r>
            <a:endParaRPr lang="ru-RU" sz="3600" dirty="0"/>
          </a:p>
        </p:txBody>
      </p:sp>
      <p:pic>
        <p:nvPicPr>
          <p:cNvPr id="6146" name="Picture 2" descr="http://img0.liveinternet.ru/images/attach/c/6/92/67/92067294_Boris_Olshanskiy_Peyzaz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93" y="1825625"/>
            <a:ext cx="8461611" cy="487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5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09182"/>
            <a:ext cx="8911687" cy="179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речка перекатами,</a:t>
            </a:r>
            <a:b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ней рыба вся из серебра,</a:t>
            </a:r>
            <a:br>
              <a:rPr lang="ru-RU" b="1" i="1" dirty="0"/>
            </a:br>
            <a:endParaRPr lang="ru-RU" dirty="0"/>
          </a:p>
        </p:txBody>
      </p:sp>
      <p:pic>
        <p:nvPicPr>
          <p:cNvPr id="2050" name="Picture 2" descr="http://www.waterguide.ru/wp-content/uploads/2011/04/ob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520" y="1690688"/>
            <a:ext cx="8343900" cy="487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yblib.ru/uploads/posts/2013-07/1373877702_82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690" y="4579577"/>
            <a:ext cx="2951694" cy="206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1.liveinternet.ru/images/attach/c/4/82/74/82074953_Schuka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6" y="4579577"/>
            <a:ext cx="2795824" cy="199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aquascope.ru/wp-content/uploads/2011/12/%D0%9A%D0%B0%D1%80%D0%B0%D1%81%D1%8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59" y="1503929"/>
            <a:ext cx="2870281" cy="207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go3.imgsmail.ru/imgpreview?key=68ca9235d142de13&amp;mb=imgdb_preview_18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361" y="1513544"/>
            <a:ext cx="2478243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018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081" y="365125"/>
            <a:ext cx="1093071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Родина богатая,</a:t>
            </a:r>
            <a:b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сосчитать её добра!</a:t>
            </a:r>
            <a:br>
              <a:rPr lang="ru-RU" b="1" i="1" dirty="0"/>
            </a:br>
            <a:endParaRPr lang="ru-RU" dirty="0"/>
          </a:p>
        </p:txBody>
      </p:sp>
      <p:pic>
        <p:nvPicPr>
          <p:cNvPr id="5122" name="Picture 2" descr="http://adalin.mospsy.ru/img6/fall73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290" y="1690688"/>
            <a:ext cx="7178722" cy="50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19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0"/>
            <a:ext cx="8911687" cy="1583140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Бежит волна неторопливая,</a:t>
            </a:r>
            <a:b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/>
            </a:br>
            <a:endParaRPr lang="ru-RU" dirty="0"/>
          </a:p>
        </p:txBody>
      </p:sp>
      <p:pic>
        <p:nvPicPr>
          <p:cNvPr id="3074" name="Picture 2" descr="http://skarvit.ru/wp-content/uploads/2011/09/img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23" y="1856096"/>
            <a:ext cx="8598089" cy="473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403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Простор полей ласкает глаз.</a:t>
            </a:r>
            <a:endParaRPr lang="ru-RU" sz="3600" dirty="0"/>
          </a:p>
        </p:txBody>
      </p:sp>
      <p:pic>
        <p:nvPicPr>
          <p:cNvPr id="1026" name="Picture 2" descr="http://99px.ru/sstorage/53/2011/01/image_531701111025324853427_mi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805" y="1540563"/>
            <a:ext cx="8138160" cy="493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24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260759" cy="128089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Родина счастливая,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img1.liveinternet.ru/images/attach/c/6/93/67/93067303_3937459_x_0fe4722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3056" y="1446539"/>
            <a:ext cx="503766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123\Desktop\IMG_04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212" y="67991"/>
            <a:ext cx="3055581" cy="2757096"/>
          </a:xfrm>
          <a:prstGeom prst="rect">
            <a:avLst/>
          </a:prstGeom>
          <a:noFill/>
        </p:spPr>
      </p:pic>
      <p:pic>
        <p:nvPicPr>
          <p:cNvPr id="5" name="Picture 5" descr="C:\Users\123\Desktop\IMG_05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9986" y="94372"/>
            <a:ext cx="2891838" cy="2730715"/>
          </a:xfrm>
          <a:prstGeom prst="rect">
            <a:avLst/>
          </a:prstGeom>
          <a:noFill/>
        </p:spPr>
      </p:pic>
      <p:pic>
        <p:nvPicPr>
          <p:cNvPr id="6" name="Picture 4" descr="C:\Users\123\Desktop\IMG_24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086" y="3862693"/>
            <a:ext cx="3840707" cy="2750891"/>
          </a:xfrm>
          <a:prstGeom prst="rect">
            <a:avLst/>
          </a:prstGeom>
          <a:noFill/>
        </p:spPr>
      </p:pic>
      <p:pic>
        <p:nvPicPr>
          <p:cNvPr id="7" name="Picture 2" descr="C:\Users\123\Desktop\IMG_05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2761" y="3846742"/>
            <a:ext cx="3729063" cy="2796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218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это счастье всё для нас!</a:t>
            </a:r>
            <a:br>
              <a:rPr lang="ru-RU" b="1" i="1" dirty="0"/>
            </a:br>
            <a:endParaRPr lang="ru-RU" dirty="0"/>
          </a:p>
        </p:txBody>
      </p:sp>
      <p:pic>
        <p:nvPicPr>
          <p:cNvPr id="4" name="Объект 3" descr="F:\DCIM\154CANON\IMG_115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784" y="1364776"/>
            <a:ext cx="7749720" cy="5363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415092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84</TotalTime>
  <Words>109</Words>
  <Application>Microsoft Office PowerPoint</Application>
  <PresentationFormat>Широкоэкранный</PresentationFormat>
  <Paragraphs>16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Легкий дым</vt:lpstr>
      <vt:lpstr>   Какая наша Родина! </vt:lpstr>
      <vt:lpstr>Цветёт над тихой речкой яблоня. Сады, задумавшись, стоят.   </vt:lpstr>
      <vt:lpstr>Какая Родина нарядная, Она сама как дивный сад!</vt:lpstr>
      <vt:lpstr>Играет речка перекатами, В ней рыба вся из серебра, </vt:lpstr>
      <vt:lpstr>Какая Родина богатая, Не сосчитать её добра! </vt:lpstr>
      <vt:lpstr> Бежит волна неторопливая,  </vt:lpstr>
      <vt:lpstr>Простор полей ласкает глаз.</vt:lpstr>
      <vt:lpstr>Какая Родина счастливая,</vt:lpstr>
      <vt:lpstr>И это счастье всё для нас! 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Коршунова</dc:creator>
  <cp:lastModifiedBy>Admin</cp:lastModifiedBy>
  <cp:revision>13</cp:revision>
  <dcterms:created xsi:type="dcterms:W3CDTF">2015-09-24T19:27:38Z</dcterms:created>
  <dcterms:modified xsi:type="dcterms:W3CDTF">2020-08-25T18:33:52Z</dcterms:modified>
</cp:coreProperties>
</file>