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D330-3BAD-4ECC-8289-29E7EFBF525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1A5CEF-5132-456A-9BAF-AD942FB302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D330-3BAD-4ECC-8289-29E7EFBF525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CEF-5132-456A-9BAF-AD942FB30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D330-3BAD-4ECC-8289-29E7EFBF525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CEF-5132-456A-9BAF-AD942FB30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D330-3BAD-4ECC-8289-29E7EFBF525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CEF-5132-456A-9BAF-AD942FB30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D330-3BAD-4ECC-8289-29E7EFBF525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CEF-5132-456A-9BAF-AD942FB302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D330-3BAD-4ECC-8289-29E7EFBF525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CEF-5132-456A-9BAF-AD942FB302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D330-3BAD-4ECC-8289-29E7EFBF525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CEF-5132-456A-9BAF-AD942FB3022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D330-3BAD-4ECC-8289-29E7EFBF525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CEF-5132-456A-9BAF-AD942FB30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D330-3BAD-4ECC-8289-29E7EFBF525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CEF-5132-456A-9BAF-AD942FB30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D330-3BAD-4ECC-8289-29E7EFBF525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CEF-5132-456A-9BAF-AD942FB30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D330-3BAD-4ECC-8289-29E7EFBF525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CEF-5132-456A-9BAF-AD942FB30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9C5D330-3BAD-4ECC-8289-29E7EFBF525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1A5CEF-5132-456A-9BAF-AD942FB302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458200" cy="345638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Один день из жизни группы «Теремок»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085184"/>
            <a:ext cx="5072608" cy="1368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Подготовила: воспитатель Лаврентьева Ольга Николаевна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2015 – 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2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Мы рисуем и поем, лепим, сказочку прочтем</a:t>
            </a:r>
          </a:p>
        </p:txBody>
      </p:sp>
      <p:pic>
        <p:nvPicPr>
          <p:cNvPr id="6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86" y="3140968"/>
            <a:ext cx="4323960" cy="3241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283968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33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Про игру не забываем,</a:t>
            </a:r>
            <a:br>
              <a:rPr lang="ru-RU" sz="4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кукол кормим, спать качаем</a:t>
            </a:r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5070971" cy="38032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2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18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038600" cy="5721499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А мальчишки, как не лень,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Строят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башни целый день.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Ремонтируют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машины,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         Заправляют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их бензином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680520" cy="3510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139952" cy="3104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4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 хозяйки хоть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куда: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посещаем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доктора,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парикмахеру нам нужно, а потом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гуляем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дружно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928"/>
            <a:ext cx="4427984" cy="33209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1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041775" cy="3031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35896"/>
            <a:ext cx="3336032" cy="3222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95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Будем книжки мы читать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 золушке мечтать</a:t>
            </a: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333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Мы б играли целый день, но бежим гулять скорей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512502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992"/>
            <a:ext cx="4518653" cy="3388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6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Лепим дружно пирожки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766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04048" y="692696"/>
            <a:ext cx="396044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Бегаем мы от души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превращаемся в лошадку, а потом играем в прятки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571999" cy="3428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0988"/>
            <a:ext cx="4355976" cy="3266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50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61926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Весело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нам, 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но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пора, на обед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нам детвора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пообедав,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ляжем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спать</a:t>
            </a:r>
            <a:endParaRPr lang="ru-RU" sz="3200" dirty="0"/>
          </a:p>
        </p:txBody>
      </p:sp>
      <p:pic>
        <p:nvPicPr>
          <p:cNvPr id="5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308309" cy="3231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187957" cy="3140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691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 потом опять играть: мы построим пирамидку, найдем домик для зверят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704523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0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ВАС ПРИВЕТСТВУЕТ ГРУППА  «ТЕРЕМОК»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c-m-imagesubtitle-image-10018741193" descr="https://image.jimcdn.com/app/cms/image/transf/dimension=400x10000:format=jpg/path/s0e8821ad8d6644c6/image/i80a7bdd297c4a55f/version/1438688147/imag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369496" cy="47849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dirty="0"/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дружно собираем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в мозаику играем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490317" cy="3367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4113444" cy="30850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409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День к концу уже идет,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нас мама заберет</a:t>
            </a:r>
          </a:p>
        </p:txBody>
      </p:sp>
      <p:pic>
        <p:nvPicPr>
          <p:cNvPr id="6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480720" cy="48605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243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4087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Теремок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откроет дверцу,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стоит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только постучаться.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Здесь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найдут дорогу к сердцу,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вам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стоит сомневаться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cs416521.vk.me/v416521211/9fc8/qrUFmBoAqoQ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472608" cy="41709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091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4000" dirty="0" smtClean="0"/>
              <a:t>В нашей группе работают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81" y="1340768"/>
            <a:ext cx="5253644" cy="266429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2841780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80928"/>
            <a:ext cx="2855853" cy="3807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25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1052736"/>
            <a:ext cx="4038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Есть в саду «Теремок»,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он не низок, не высок.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лягушки в нем, и не мышки, 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веселые девчонки и мальчишки!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Дружно вместе мы живем, 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танцуем, и поем.</a:t>
            </a:r>
          </a:p>
          <a:p>
            <a:endParaRPr lang="ru-RU" dirty="0"/>
          </a:p>
        </p:txBody>
      </p:sp>
      <p:pic>
        <p:nvPicPr>
          <p:cNvPr id="7" name="Picture 3" descr="C:\Users\привет\Desktop\фото сад\IMG_20160419_0949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80728"/>
            <a:ext cx="4988835" cy="4084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58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Девиз группы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Есть в Богородицке детский сад – «Аист» 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называется,</a:t>
            </a:r>
            <a:r>
              <a:rPr lang="ru-RU" b="1" dirty="0" smtClean="0"/>
              <a:t>                                    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В нём девчонки и мальчишки вместе уживаются. </a:t>
            </a:r>
          </a:p>
          <a:p>
            <a:pPr marL="0" indent="0">
              <a:buNone/>
            </a:pPr>
            <a:r>
              <a:rPr lang="ru-RU" b="1" dirty="0" smtClean="0"/>
              <a:t>  Много групп в нашем саду, </a:t>
            </a:r>
          </a:p>
          <a:p>
            <a:pPr marL="0" indent="0">
              <a:buNone/>
            </a:pPr>
            <a:r>
              <a:rPr lang="ru-RU" b="1" dirty="0" smtClean="0"/>
              <a:t>  Но одна из них зовется «Теремочек – Теремок», </a:t>
            </a:r>
          </a:p>
          <a:p>
            <a:pPr marL="0" indent="0">
              <a:buNone/>
            </a:pPr>
            <a:r>
              <a:rPr lang="ru-RU" b="1" dirty="0" smtClean="0"/>
              <a:t>  Что скучать нам не дает. </a:t>
            </a:r>
          </a:p>
          <a:p>
            <a:pPr marL="0" indent="0">
              <a:buNone/>
            </a:pPr>
            <a:r>
              <a:rPr lang="ru-RU" b="1" dirty="0" smtClean="0"/>
              <a:t>  В нем мы учимся играть, песни петь и танцевать,</a:t>
            </a:r>
          </a:p>
          <a:p>
            <a:pPr marL="0" indent="0">
              <a:buNone/>
            </a:pPr>
            <a:r>
              <a:rPr lang="ru-RU" b="1" dirty="0" smtClean="0"/>
              <a:t>  Занимаемся зарядкой и играем дружно в прятки. </a:t>
            </a:r>
          </a:p>
          <a:p>
            <a:pPr marL="0" indent="0">
              <a:buNone/>
            </a:pPr>
            <a:r>
              <a:rPr lang="ru-RU" b="1" dirty="0" smtClean="0"/>
              <a:t>  Приходите к нам друзья и не тратьте время зря!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6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Дружно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делаем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зарядку,</a:t>
            </a:r>
            <a:br>
              <a:rPr lang="ru-RU" sz="4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вот прыжки, а вот вприсядку</a:t>
            </a:r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5088566" cy="3816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4680520" cy="3510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7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Умываться нам пора,</a:t>
            </a:r>
            <a:br>
              <a:rPr lang="ru-RU" sz="4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чтоб не ходить по докторам</a:t>
            </a:r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395511" cy="452596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350265"/>
            <a:ext cx="4035829" cy="302583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35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Ложку дружно мы берем, </a:t>
            </a:r>
            <a:br>
              <a:rPr lang="ru-RU" sz="4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ведь потом гулять пойдем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04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Развиваться очень нужно,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стихи мы учим дружно</a:t>
            </a:r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350265"/>
            <a:ext cx="4035829" cy="3025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600400" cy="48005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052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207</TotalTime>
  <Words>311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Один день из жизни группы «Теремок» </vt:lpstr>
      <vt:lpstr>ВАС ПРИВЕТСТВУЕТ ГРУППА  «ТЕРЕМОК»</vt:lpstr>
      <vt:lpstr>В нашей группе работают</vt:lpstr>
      <vt:lpstr>Презентация PowerPoint</vt:lpstr>
      <vt:lpstr>Девиз группы</vt:lpstr>
      <vt:lpstr>Дружно делаем зарядку, вот прыжки, а вот вприсядку</vt:lpstr>
      <vt:lpstr>Умываться нам пора,  чтоб не ходить по докторам</vt:lpstr>
      <vt:lpstr>Ложку дружно мы берем,  ведь потом гулять пойдем</vt:lpstr>
      <vt:lpstr>Развиваться очень нужно,  здесь стихи мы учим дружно</vt:lpstr>
      <vt:lpstr>Мы рисуем и поем, лепим, сказочку прочтем</vt:lpstr>
      <vt:lpstr>Про игру не забываем, кукол кормим, спать качаем</vt:lpstr>
      <vt:lpstr>Презентация PowerPoint</vt:lpstr>
      <vt:lpstr>Презентация PowerPoint</vt:lpstr>
      <vt:lpstr>Будем книжки мы читать  и о золушке мечтать</vt:lpstr>
      <vt:lpstr>Мы б играли целый день, но бежим гулять скорей</vt:lpstr>
      <vt:lpstr>Лепим дружно пирожки</vt:lpstr>
      <vt:lpstr>Презентация PowerPoint</vt:lpstr>
      <vt:lpstr>Презентация PowerPoint</vt:lpstr>
      <vt:lpstr>А потом опять играть: мы построим пирамидку, найдем домик для зверят</vt:lpstr>
      <vt:lpstr>Пазлы дружно собираем  и в мозаику играем</vt:lpstr>
      <vt:lpstr>День к концу уже идет,  всех нас мама заберет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день из жизни группы «Теремок»</dc:title>
  <dc:creator>привет</dc:creator>
  <cp:lastModifiedBy>привет</cp:lastModifiedBy>
  <cp:revision>14</cp:revision>
  <dcterms:created xsi:type="dcterms:W3CDTF">2016-04-25T05:46:19Z</dcterms:created>
  <dcterms:modified xsi:type="dcterms:W3CDTF">2016-04-25T19:13:53Z</dcterms:modified>
</cp:coreProperties>
</file>