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70" r:id="rId2"/>
    <p:sldId id="256" r:id="rId3"/>
    <p:sldId id="266" r:id="rId4"/>
    <p:sldId id="258" r:id="rId5"/>
    <p:sldId id="269" r:id="rId6"/>
    <p:sldId id="260" r:id="rId7"/>
    <p:sldId id="267" r:id="rId8"/>
    <p:sldId id="268" r:id="rId9"/>
    <p:sldId id="261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6CDC3-57A0-4019-93E5-796563CE4E7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DB56BF-76F7-4D68-861C-8BF8AB0F1351}">
      <dgm:prSet phldrT="[Текст]"/>
      <dgm:spPr/>
      <dgm:t>
        <a:bodyPr/>
        <a:lstStyle/>
        <a:p>
          <a:r>
            <a:rPr lang="ru-RU" dirty="0" smtClean="0"/>
            <a:t>Игра -  </a:t>
          </a:r>
          <a:r>
            <a:rPr lang="ru-RU" dirty="0" err="1" smtClean="0"/>
            <a:t>ведущйи</a:t>
          </a:r>
          <a:r>
            <a:rPr lang="ru-RU" dirty="0" smtClean="0"/>
            <a:t> вид деятельности, обеспечивающий физическое, психическое, эмоциональное благополучие ребенка</a:t>
          </a:r>
          <a:endParaRPr lang="ru-RU" dirty="0"/>
        </a:p>
      </dgm:t>
    </dgm:pt>
    <dgm:pt modelId="{089E79D5-34AA-498F-94E0-288771AB71CC}" type="parTrans" cxnId="{6A4E4FB9-4050-4318-A5B5-6FD72FD44202}">
      <dgm:prSet/>
      <dgm:spPr/>
      <dgm:t>
        <a:bodyPr/>
        <a:lstStyle/>
        <a:p>
          <a:endParaRPr lang="ru-RU"/>
        </a:p>
      </dgm:t>
    </dgm:pt>
    <dgm:pt modelId="{1A72F514-B475-43DB-81C8-95489F33A603}" type="sibTrans" cxnId="{6A4E4FB9-4050-4318-A5B5-6FD72FD44202}">
      <dgm:prSet/>
      <dgm:spPr/>
      <dgm:t>
        <a:bodyPr/>
        <a:lstStyle/>
        <a:p>
          <a:endParaRPr lang="ru-RU"/>
        </a:p>
      </dgm:t>
    </dgm:pt>
    <dgm:pt modelId="{5B1D2174-C061-4737-9E65-2889BC33DF00}">
      <dgm:prSet phldrT="[Текст]"/>
      <dgm:spPr/>
      <dgm:t>
        <a:bodyPr/>
        <a:lstStyle/>
        <a:p>
          <a:r>
            <a:rPr lang="ru-RU" dirty="0" smtClean="0"/>
            <a:t>прогулки</a:t>
          </a:r>
          <a:endParaRPr lang="ru-RU" dirty="0"/>
        </a:p>
      </dgm:t>
    </dgm:pt>
    <dgm:pt modelId="{0863965E-CE54-4D6C-8153-F93789C0F9C2}" type="parTrans" cxnId="{A5069C14-10CB-422F-8A9A-61AA054C460E}">
      <dgm:prSet/>
      <dgm:spPr/>
      <dgm:t>
        <a:bodyPr/>
        <a:lstStyle/>
        <a:p>
          <a:endParaRPr lang="ru-RU"/>
        </a:p>
      </dgm:t>
    </dgm:pt>
    <dgm:pt modelId="{7E87C6E3-7ED1-4C16-A9D7-0033E1E970AC}" type="sibTrans" cxnId="{A5069C14-10CB-422F-8A9A-61AA054C460E}">
      <dgm:prSet/>
      <dgm:spPr/>
      <dgm:t>
        <a:bodyPr/>
        <a:lstStyle/>
        <a:p>
          <a:endParaRPr lang="ru-RU"/>
        </a:p>
      </dgm:t>
    </dgm:pt>
    <dgm:pt modelId="{E82F33CE-4A2D-4F61-9098-599CCA1EE74D}">
      <dgm:prSet phldrT="[Текст]"/>
      <dgm:spPr/>
      <dgm:t>
        <a:bodyPr/>
        <a:lstStyle/>
        <a:p>
          <a:r>
            <a:rPr lang="ru-RU" dirty="0" smtClean="0"/>
            <a:t>Пространственная предметно – развивающая среда</a:t>
          </a:r>
          <a:endParaRPr lang="ru-RU" dirty="0"/>
        </a:p>
      </dgm:t>
    </dgm:pt>
    <dgm:pt modelId="{4F787046-B788-4D43-97C1-D53BA9C08657}" type="parTrans" cxnId="{93D0F4D2-5A70-4252-B4D4-206B6C1BD439}">
      <dgm:prSet/>
      <dgm:spPr/>
      <dgm:t>
        <a:bodyPr/>
        <a:lstStyle/>
        <a:p>
          <a:endParaRPr lang="ru-RU"/>
        </a:p>
      </dgm:t>
    </dgm:pt>
    <dgm:pt modelId="{22F3326C-9CC4-41C3-ACFE-A217AE379473}" type="sibTrans" cxnId="{93D0F4D2-5A70-4252-B4D4-206B6C1BD439}">
      <dgm:prSet/>
      <dgm:spPr/>
      <dgm:t>
        <a:bodyPr/>
        <a:lstStyle/>
        <a:p>
          <a:endParaRPr lang="ru-RU"/>
        </a:p>
      </dgm:t>
    </dgm:pt>
    <dgm:pt modelId="{B35701D1-9430-4E13-A6C9-F2D36F144359}" type="pres">
      <dgm:prSet presAssocID="{B3F6CDC3-57A0-4019-93E5-796563CE4E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975EB8-8163-445B-8F6E-51B78AF9411C}" type="pres">
      <dgm:prSet presAssocID="{51DB56BF-76F7-4D68-861C-8BF8AB0F1351}" presName="node" presStyleLbl="node1" presStyleIdx="0" presStyleCnt="3" custScaleX="350403" custScaleY="139080" custRadScaleRad="69405" custRadScaleInc="-3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F4BC4-C7FF-4E8A-A0D9-158ACD1962C6}" type="pres">
      <dgm:prSet presAssocID="{1A72F514-B475-43DB-81C8-95489F33A60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A750A77-B2BD-404D-8BE0-CEA0009D7626}" type="pres">
      <dgm:prSet presAssocID="{1A72F514-B475-43DB-81C8-95489F33A60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F0A4A4F-21BD-4621-99DA-C57E8E47B56A}" type="pres">
      <dgm:prSet presAssocID="{5B1D2174-C061-4737-9E65-2889BC33DF00}" presName="node" presStyleLbl="node1" presStyleIdx="1" presStyleCnt="3" custScaleX="136884" custScaleY="149180" custRadScaleRad="139352" custRadScaleInc="-14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77790-05E7-4B39-8A91-EF3AB4EF666E}" type="pres">
      <dgm:prSet presAssocID="{7E87C6E3-7ED1-4C16-A9D7-0033E1E970A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643C386-7D6A-4541-B9E7-5355E5151DCF}" type="pres">
      <dgm:prSet presAssocID="{7E87C6E3-7ED1-4C16-A9D7-0033E1E970A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E043A22-D432-40E2-B5DD-2B8F7294D28B}" type="pres">
      <dgm:prSet presAssocID="{E82F33CE-4A2D-4F61-9098-599CCA1EE74D}" presName="node" presStyleLbl="node1" presStyleIdx="2" presStyleCnt="3" custScaleX="152045" custScaleY="149179" custRadScaleRad="133580" custRadScaleInc="15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0F584-63E4-4231-8F89-8AF141E0EBC9}" type="pres">
      <dgm:prSet presAssocID="{22F3326C-9CC4-41C3-ACFE-A217AE37947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B54EC81-96E2-46D1-BD65-6A9AEC464590}" type="pres">
      <dgm:prSet presAssocID="{22F3326C-9CC4-41C3-ACFE-A217AE37947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5069C14-10CB-422F-8A9A-61AA054C460E}" srcId="{B3F6CDC3-57A0-4019-93E5-796563CE4E78}" destId="{5B1D2174-C061-4737-9E65-2889BC33DF00}" srcOrd="1" destOrd="0" parTransId="{0863965E-CE54-4D6C-8153-F93789C0F9C2}" sibTransId="{7E87C6E3-7ED1-4C16-A9D7-0033E1E970AC}"/>
    <dgm:cxn modelId="{0B24C0F7-C18F-475D-BAC4-49795D24153F}" type="presOf" srcId="{7E87C6E3-7ED1-4C16-A9D7-0033E1E970AC}" destId="{D643C386-7D6A-4541-B9E7-5355E5151DCF}" srcOrd="1" destOrd="0" presId="urn:microsoft.com/office/officeart/2005/8/layout/cycle7"/>
    <dgm:cxn modelId="{6A4E4FB9-4050-4318-A5B5-6FD72FD44202}" srcId="{B3F6CDC3-57A0-4019-93E5-796563CE4E78}" destId="{51DB56BF-76F7-4D68-861C-8BF8AB0F1351}" srcOrd="0" destOrd="0" parTransId="{089E79D5-34AA-498F-94E0-288771AB71CC}" sibTransId="{1A72F514-B475-43DB-81C8-95489F33A603}"/>
    <dgm:cxn modelId="{AEDC43B5-FEA0-44A0-A703-E009B12FE848}" type="presOf" srcId="{22F3326C-9CC4-41C3-ACFE-A217AE379473}" destId="{DB54EC81-96E2-46D1-BD65-6A9AEC464590}" srcOrd="1" destOrd="0" presId="urn:microsoft.com/office/officeart/2005/8/layout/cycle7"/>
    <dgm:cxn modelId="{2CA60231-B6E4-46A2-872F-99991F87C623}" type="presOf" srcId="{B3F6CDC3-57A0-4019-93E5-796563CE4E78}" destId="{B35701D1-9430-4E13-A6C9-F2D36F144359}" srcOrd="0" destOrd="0" presId="urn:microsoft.com/office/officeart/2005/8/layout/cycle7"/>
    <dgm:cxn modelId="{9355AC78-FFC4-426D-AA43-FF6A287C144A}" type="presOf" srcId="{1A72F514-B475-43DB-81C8-95489F33A603}" destId="{4A750A77-B2BD-404D-8BE0-CEA0009D7626}" srcOrd="1" destOrd="0" presId="urn:microsoft.com/office/officeart/2005/8/layout/cycle7"/>
    <dgm:cxn modelId="{D019335D-4B3D-40A5-B7C3-C1D1977EE713}" type="presOf" srcId="{22F3326C-9CC4-41C3-ACFE-A217AE379473}" destId="{CB60F584-63E4-4231-8F89-8AF141E0EBC9}" srcOrd="0" destOrd="0" presId="urn:microsoft.com/office/officeart/2005/8/layout/cycle7"/>
    <dgm:cxn modelId="{89EB3312-1FED-4F6C-9870-393A41408B86}" type="presOf" srcId="{5B1D2174-C061-4737-9E65-2889BC33DF00}" destId="{CF0A4A4F-21BD-4621-99DA-C57E8E47B56A}" srcOrd="0" destOrd="0" presId="urn:microsoft.com/office/officeart/2005/8/layout/cycle7"/>
    <dgm:cxn modelId="{DE9F7D4E-4098-4917-8662-64EEC00F95B5}" type="presOf" srcId="{1A72F514-B475-43DB-81C8-95489F33A603}" destId="{014F4BC4-C7FF-4E8A-A0D9-158ACD1962C6}" srcOrd="0" destOrd="0" presId="urn:microsoft.com/office/officeart/2005/8/layout/cycle7"/>
    <dgm:cxn modelId="{4EC67A8D-6812-45F9-978B-22D68A685EBA}" type="presOf" srcId="{7E87C6E3-7ED1-4C16-A9D7-0033E1E970AC}" destId="{84C77790-05E7-4B39-8A91-EF3AB4EF666E}" srcOrd="0" destOrd="0" presId="urn:microsoft.com/office/officeart/2005/8/layout/cycle7"/>
    <dgm:cxn modelId="{93D0F4D2-5A70-4252-B4D4-206B6C1BD439}" srcId="{B3F6CDC3-57A0-4019-93E5-796563CE4E78}" destId="{E82F33CE-4A2D-4F61-9098-599CCA1EE74D}" srcOrd="2" destOrd="0" parTransId="{4F787046-B788-4D43-97C1-D53BA9C08657}" sibTransId="{22F3326C-9CC4-41C3-ACFE-A217AE379473}"/>
    <dgm:cxn modelId="{DDA553E2-6158-4750-8CCB-B928C1195CCE}" type="presOf" srcId="{51DB56BF-76F7-4D68-861C-8BF8AB0F1351}" destId="{F9975EB8-8163-445B-8F6E-51B78AF9411C}" srcOrd="0" destOrd="0" presId="urn:microsoft.com/office/officeart/2005/8/layout/cycle7"/>
    <dgm:cxn modelId="{77A88DA8-C4D2-47E8-A758-C0B9FADEC491}" type="presOf" srcId="{E82F33CE-4A2D-4F61-9098-599CCA1EE74D}" destId="{7E043A22-D432-40E2-B5DD-2B8F7294D28B}" srcOrd="0" destOrd="0" presId="urn:microsoft.com/office/officeart/2005/8/layout/cycle7"/>
    <dgm:cxn modelId="{73D98FD8-570D-4C2E-B473-21374B40F17D}" type="presParOf" srcId="{B35701D1-9430-4E13-A6C9-F2D36F144359}" destId="{F9975EB8-8163-445B-8F6E-51B78AF9411C}" srcOrd="0" destOrd="0" presId="urn:microsoft.com/office/officeart/2005/8/layout/cycle7"/>
    <dgm:cxn modelId="{954B98DF-493A-47DE-8BD6-D2918A37FA76}" type="presParOf" srcId="{B35701D1-9430-4E13-A6C9-F2D36F144359}" destId="{014F4BC4-C7FF-4E8A-A0D9-158ACD1962C6}" srcOrd="1" destOrd="0" presId="urn:microsoft.com/office/officeart/2005/8/layout/cycle7"/>
    <dgm:cxn modelId="{F5C460D5-8F77-4E95-B880-BCE80BFBABA2}" type="presParOf" srcId="{014F4BC4-C7FF-4E8A-A0D9-158ACD1962C6}" destId="{4A750A77-B2BD-404D-8BE0-CEA0009D7626}" srcOrd="0" destOrd="0" presId="urn:microsoft.com/office/officeart/2005/8/layout/cycle7"/>
    <dgm:cxn modelId="{DF326973-71E8-40A9-9882-AE21B8932CCC}" type="presParOf" srcId="{B35701D1-9430-4E13-A6C9-F2D36F144359}" destId="{CF0A4A4F-21BD-4621-99DA-C57E8E47B56A}" srcOrd="2" destOrd="0" presId="urn:microsoft.com/office/officeart/2005/8/layout/cycle7"/>
    <dgm:cxn modelId="{2170DC15-1378-483E-873C-4F5CBE513D9C}" type="presParOf" srcId="{B35701D1-9430-4E13-A6C9-F2D36F144359}" destId="{84C77790-05E7-4B39-8A91-EF3AB4EF666E}" srcOrd="3" destOrd="0" presId="urn:microsoft.com/office/officeart/2005/8/layout/cycle7"/>
    <dgm:cxn modelId="{3FACB49F-0CC9-407B-B47E-329AB4F912C0}" type="presParOf" srcId="{84C77790-05E7-4B39-8A91-EF3AB4EF666E}" destId="{D643C386-7D6A-4541-B9E7-5355E5151DCF}" srcOrd="0" destOrd="0" presId="urn:microsoft.com/office/officeart/2005/8/layout/cycle7"/>
    <dgm:cxn modelId="{181BB591-CFC3-4099-B5FF-B19E0C131B1F}" type="presParOf" srcId="{B35701D1-9430-4E13-A6C9-F2D36F144359}" destId="{7E043A22-D432-40E2-B5DD-2B8F7294D28B}" srcOrd="4" destOrd="0" presId="urn:microsoft.com/office/officeart/2005/8/layout/cycle7"/>
    <dgm:cxn modelId="{5B605F46-B54F-4FF8-8368-E35DE934385D}" type="presParOf" srcId="{B35701D1-9430-4E13-A6C9-F2D36F144359}" destId="{CB60F584-63E4-4231-8F89-8AF141E0EBC9}" srcOrd="5" destOrd="0" presId="urn:microsoft.com/office/officeart/2005/8/layout/cycle7"/>
    <dgm:cxn modelId="{698E1ACC-D323-4720-89E1-8E8422EABB0E}" type="presParOf" srcId="{CB60F584-63E4-4231-8F89-8AF141E0EBC9}" destId="{DB54EC81-96E2-46D1-BD65-6A9AEC46459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0AC29-735A-4BFD-9DD7-6E73458F6C5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F664E3-4119-475C-A3ED-D357A3F393FD}">
      <dgm:prSet/>
      <dgm:spPr/>
      <dgm:t>
        <a:bodyPr/>
        <a:lstStyle/>
        <a:p>
          <a:pPr rtl="0"/>
          <a:r>
            <a:rPr lang="ru-RU" smtClean="0"/>
            <a:t>Организация пространственной предметно – развивающей среды.</a:t>
          </a:r>
          <a:endParaRPr lang="ru-RU"/>
        </a:p>
      </dgm:t>
    </dgm:pt>
    <dgm:pt modelId="{7574CDFC-837B-4A8F-839D-921072D04D5F}" type="parTrans" cxnId="{E112C029-55F9-40DA-BE45-2D69BB383FB6}">
      <dgm:prSet/>
      <dgm:spPr/>
      <dgm:t>
        <a:bodyPr/>
        <a:lstStyle/>
        <a:p>
          <a:endParaRPr lang="ru-RU"/>
        </a:p>
      </dgm:t>
    </dgm:pt>
    <dgm:pt modelId="{2D0A1447-F11A-43C1-BD2E-659CEAEDC894}" type="sibTrans" cxnId="{E112C029-55F9-40DA-BE45-2D69BB383FB6}">
      <dgm:prSet/>
      <dgm:spPr/>
      <dgm:t>
        <a:bodyPr/>
        <a:lstStyle/>
        <a:p>
          <a:endParaRPr lang="ru-RU"/>
        </a:p>
      </dgm:t>
    </dgm:pt>
    <dgm:pt modelId="{FCB10BB2-D66C-4ACB-9387-784A75B9CACB}">
      <dgm:prSet/>
      <dgm:spPr/>
      <dgm:t>
        <a:bodyPr/>
        <a:lstStyle/>
        <a:p>
          <a:pPr rtl="0"/>
          <a:r>
            <a:rPr lang="ru-RU" smtClean="0"/>
            <a:t>Систематизаци игровой деятельности. </a:t>
          </a:r>
          <a:endParaRPr lang="ru-RU"/>
        </a:p>
      </dgm:t>
    </dgm:pt>
    <dgm:pt modelId="{78FF866A-3307-44F3-93DF-0902E9921E63}" type="parTrans" cxnId="{8672A226-D799-41A1-AF2E-B0F554CDF3E5}">
      <dgm:prSet/>
      <dgm:spPr/>
      <dgm:t>
        <a:bodyPr/>
        <a:lstStyle/>
        <a:p>
          <a:endParaRPr lang="ru-RU"/>
        </a:p>
      </dgm:t>
    </dgm:pt>
    <dgm:pt modelId="{6F844CF7-ED84-4FF5-981D-AC0990EEF2F8}" type="sibTrans" cxnId="{8672A226-D799-41A1-AF2E-B0F554CDF3E5}">
      <dgm:prSet/>
      <dgm:spPr/>
      <dgm:t>
        <a:bodyPr/>
        <a:lstStyle/>
        <a:p>
          <a:endParaRPr lang="ru-RU"/>
        </a:p>
      </dgm:t>
    </dgm:pt>
    <dgm:pt modelId="{3A559564-7F96-44C4-9AF6-3A307EDE3244}" type="pres">
      <dgm:prSet presAssocID="{20D0AC29-735A-4BFD-9DD7-6E73458F6C5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5AF6A9-B962-4958-A5FF-A3E7D887724B}" type="pres">
      <dgm:prSet presAssocID="{1FF664E3-4119-475C-A3ED-D357A3F393FD}" presName="horFlow" presStyleCnt="0"/>
      <dgm:spPr/>
    </dgm:pt>
    <dgm:pt modelId="{BD77EDBF-F8FA-49D5-A90F-DF8C7D880699}" type="pres">
      <dgm:prSet presAssocID="{1FF664E3-4119-475C-A3ED-D357A3F393FD}" presName="bigChev" presStyleLbl="node1" presStyleIdx="0" presStyleCnt="2"/>
      <dgm:spPr/>
      <dgm:t>
        <a:bodyPr/>
        <a:lstStyle/>
        <a:p>
          <a:endParaRPr lang="ru-RU"/>
        </a:p>
      </dgm:t>
    </dgm:pt>
    <dgm:pt modelId="{D2C6B1B2-726B-4E3D-AC4D-D3ABAF2F32DC}" type="pres">
      <dgm:prSet presAssocID="{1FF664E3-4119-475C-A3ED-D357A3F393FD}" presName="vSp" presStyleCnt="0"/>
      <dgm:spPr/>
    </dgm:pt>
    <dgm:pt modelId="{B9053EFB-6BE3-426B-8042-308783D783C6}" type="pres">
      <dgm:prSet presAssocID="{FCB10BB2-D66C-4ACB-9387-784A75B9CACB}" presName="horFlow" presStyleCnt="0"/>
      <dgm:spPr/>
    </dgm:pt>
    <dgm:pt modelId="{5BA981DD-2ED4-4E9D-BBCA-C7F0376741EE}" type="pres">
      <dgm:prSet presAssocID="{FCB10BB2-D66C-4ACB-9387-784A75B9CACB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50F6C37E-528D-4E5C-93AD-BBA6CFEDA808}" type="presOf" srcId="{FCB10BB2-D66C-4ACB-9387-784A75B9CACB}" destId="{5BA981DD-2ED4-4E9D-BBCA-C7F0376741EE}" srcOrd="0" destOrd="0" presId="urn:microsoft.com/office/officeart/2005/8/layout/lProcess3"/>
    <dgm:cxn modelId="{1C82D6C2-EEC0-4FDA-8DAE-7E66EF8AE00E}" type="presOf" srcId="{20D0AC29-735A-4BFD-9DD7-6E73458F6C51}" destId="{3A559564-7F96-44C4-9AF6-3A307EDE3244}" srcOrd="0" destOrd="0" presId="urn:microsoft.com/office/officeart/2005/8/layout/lProcess3"/>
    <dgm:cxn modelId="{FD854324-5DD3-440C-B585-24DC9F1E058E}" type="presOf" srcId="{1FF664E3-4119-475C-A3ED-D357A3F393FD}" destId="{BD77EDBF-F8FA-49D5-A90F-DF8C7D880699}" srcOrd="0" destOrd="0" presId="urn:microsoft.com/office/officeart/2005/8/layout/lProcess3"/>
    <dgm:cxn modelId="{8672A226-D799-41A1-AF2E-B0F554CDF3E5}" srcId="{20D0AC29-735A-4BFD-9DD7-6E73458F6C51}" destId="{FCB10BB2-D66C-4ACB-9387-784A75B9CACB}" srcOrd="1" destOrd="0" parTransId="{78FF866A-3307-44F3-93DF-0902E9921E63}" sibTransId="{6F844CF7-ED84-4FF5-981D-AC0990EEF2F8}"/>
    <dgm:cxn modelId="{E112C029-55F9-40DA-BE45-2D69BB383FB6}" srcId="{20D0AC29-735A-4BFD-9DD7-6E73458F6C51}" destId="{1FF664E3-4119-475C-A3ED-D357A3F393FD}" srcOrd="0" destOrd="0" parTransId="{7574CDFC-837B-4A8F-839D-921072D04D5F}" sibTransId="{2D0A1447-F11A-43C1-BD2E-659CEAEDC894}"/>
    <dgm:cxn modelId="{EE5F5CD7-70F1-429C-87B7-98388E3C32D4}" type="presParOf" srcId="{3A559564-7F96-44C4-9AF6-3A307EDE3244}" destId="{FA5AF6A9-B962-4958-A5FF-A3E7D887724B}" srcOrd="0" destOrd="0" presId="urn:microsoft.com/office/officeart/2005/8/layout/lProcess3"/>
    <dgm:cxn modelId="{B0EBA5DC-4CC8-4742-8A00-981FF554FAFF}" type="presParOf" srcId="{FA5AF6A9-B962-4958-A5FF-A3E7D887724B}" destId="{BD77EDBF-F8FA-49D5-A90F-DF8C7D880699}" srcOrd="0" destOrd="0" presId="urn:microsoft.com/office/officeart/2005/8/layout/lProcess3"/>
    <dgm:cxn modelId="{8AFC3977-DE87-4DB1-B504-36B2C0D42F95}" type="presParOf" srcId="{3A559564-7F96-44C4-9AF6-3A307EDE3244}" destId="{D2C6B1B2-726B-4E3D-AC4D-D3ABAF2F32DC}" srcOrd="1" destOrd="0" presId="urn:microsoft.com/office/officeart/2005/8/layout/lProcess3"/>
    <dgm:cxn modelId="{7DD3FCD0-4593-454F-9E9E-01907D806103}" type="presParOf" srcId="{3A559564-7F96-44C4-9AF6-3A307EDE3244}" destId="{B9053EFB-6BE3-426B-8042-308783D783C6}" srcOrd="2" destOrd="0" presId="urn:microsoft.com/office/officeart/2005/8/layout/lProcess3"/>
    <dgm:cxn modelId="{0521EF1A-30A3-4A69-BDA4-82732B56A6DD}" type="presParOf" srcId="{B9053EFB-6BE3-426B-8042-308783D783C6}" destId="{5BA981DD-2ED4-4E9D-BBCA-C7F0376741E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450BB0-AE26-47B1-A0D9-80047EB138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69F447-38B8-4AFE-8E69-A33384428B38}">
      <dgm:prSet phldrT="[Текст]"/>
      <dgm:spPr/>
      <dgm:t>
        <a:bodyPr/>
        <a:lstStyle/>
        <a:p>
          <a:r>
            <a:rPr lang="ru-RU" u="sng" dirty="0" smtClean="0"/>
            <a:t>Ознакомительная</a:t>
          </a:r>
          <a:endParaRPr lang="ru-RU" u="sng" dirty="0"/>
        </a:p>
      </dgm:t>
    </dgm:pt>
    <dgm:pt modelId="{9BFCE363-6382-4794-82E7-40D29E94C8EF}" type="parTrans" cxnId="{CC5CF38D-F987-4EBB-86BF-833F8CFB23A2}">
      <dgm:prSet/>
      <dgm:spPr/>
      <dgm:t>
        <a:bodyPr/>
        <a:lstStyle/>
        <a:p>
          <a:endParaRPr lang="ru-RU"/>
        </a:p>
      </dgm:t>
    </dgm:pt>
    <dgm:pt modelId="{6D495A3C-1834-410A-B9BD-B7235CCF000C}" type="sibTrans" cxnId="{CC5CF38D-F987-4EBB-86BF-833F8CFB23A2}">
      <dgm:prSet/>
      <dgm:spPr/>
      <dgm:t>
        <a:bodyPr/>
        <a:lstStyle/>
        <a:p>
          <a:endParaRPr lang="ru-RU"/>
        </a:p>
      </dgm:t>
    </dgm:pt>
    <dgm:pt modelId="{F59C6241-A26B-4B31-AF1E-F430C9E180A6}">
      <dgm:prSet phldrT="[Текст]"/>
      <dgm:spPr/>
      <dgm:t>
        <a:bodyPr/>
        <a:lstStyle/>
        <a:p>
          <a:r>
            <a:rPr lang="ru-RU" u="sng" dirty="0" err="1" smtClean="0"/>
            <a:t>Отобразительная</a:t>
          </a:r>
          <a:endParaRPr lang="ru-RU" u="sng" dirty="0"/>
        </a:p>
      </dgm:t>
    </dgm:pt>
    <dgm:pt modelId="{5506F5EE-D7A6-4ABC-B028-27490D79348C}" type="parTrans" cxnId="{71774BF2-25E2-48BC-A4A5-76BA6FAFE71A}">
      <dgm:prSet/>
      <dgm:spPr/>
      <dgm:t>
        <a:bodyPr/>
        <a:lstStyle/>
        <a:p>
          <a:endParaRPr lang="ru-RU"/>
        </a:p>
      </dgm:t>
    </dgm:pt>
    <dgm:pt modelId="{C9E5624A-28FC-42AE-A5AA-9163ED235CA7}" type="sibTrans" cxnId="{71774BF2-25E2-48BC-A4A5-76BA6FAFE71A}">
      <dgm:prSet/>
      <dgm:spPr/>
      <dgm:t>
        <a:bodyPr/>
        <a:lstStyle/>
        <a:p>
          <a:endParaRPr lang="ru-RU"/>
        </a:p>
      </dgm:t>
    </dgm:pt>
    <dgm:pt modelId="{5013F0C8-D072-41F2-B176-4FBA9418A0B5}">
      <dgm:prSet phldrT="[Текст]"/>
      <dgm:spPr/>
      <dgm:t>
        <a:bodyPr/>
        <a:lstStyle/>
        <a:p>
          <a:r>
            <a:rPr lang="ru-RU" u="sng" dirty="0" smtClean="0"/>
            <a:t>Сюжетно</a:t>
          </a:r>
          <a:r>
            <a:rPr lang="ru-RU" dirty="0" smtClean="0"/>
            <a:t> - </a:t>
          </a:r>
          <a:r>
            <a:rPr lang="ru-RU" dirty="0" err="1" smtClean="0"/>
            <a:t>отобразительная</a:t>
          </a:r>
          <a:endParaRPr lang="ru-RU" dirty="0"/>
        </a:p>
      </dgm:t>
    </dgm:pt>
    <dgm:pt modelId="{CCD4FD48-4464-44E5-B5D9-3DA47B1710FE}" type="parTrans" cxnId="{461EAB9E-C78A-4049-9C99-BAE296AAA512}">
      <dgm:prSet/>
      <dgm:spPr/>
      <dgm:t>
        <a:bodyPr/>
        <a:lstStyle/>
        <a:p>
          <a:endParaRPr lang="ru-RU"/>
        </a:p>
      </dgm:t>
    </dgm:pt>
    <dgm:pt modelId="{BBBBC51F-0172-4B9B-A38B-75120D9EA096}" type="sibTrans" cxnId="{461EAB9E-C78A-4049-9C99-BAE296AAA512}">
      <dgm:prSet/>
      <dgm:spPr/>
      <dgm:t>
        <a:bodyPr/>
        <a:lstStyle/>
        <a:p>
          <a:endParaRPr lang="ru-RU"/>
        </a:p>
      </dgm:t>
    </dgm:pt>
    <dgm:pt modelId="{4AAFF3FC-AAC4-44D4-9CF9-FD15BD56B686}">
      <dgm:prSet phldrT="[Текст]"/>
      <dgm:spPr/>
      <dgm:t>
        <a:bodyPr/>
        <a:lstStyle/>
        <a:p>
          <a:r>
            <a:rPr lang="ru-RU" u="sng" dirty="0" smtClean="0"/>
            <a:t>Сюжетно</a:t>
          </a:r>
          <a:r>
            <a:rPr lang="ru-RU" dirty="0" smtClean="0"/>
            <a:t> - </a:t>
          </a:r>
          <a:r>
            <a:rPr lang="ru-RU" u="sng" dirty="0" smtClean="0"/>
            <a:t>ролевая</a:t>
          </a:r>
          <a:endParaRPr lang="ru-RU" u="sng" dirty="0"/>
        </a:p>
      </dgm:t>
    </dgm:pt>
    <dgm:pt modelId="{AEFA19B9-3D07-404C-BE40-F7106D102E1E}" type="parTrans" cxnId="{FEE6777A-ED13-43D3-9BCD-55BF4D2D1178}">
      <dgm:prSet/>
      <dgm:spPr/>
      <dgm:t>
        <a:bodyPr/>
        <a:lstStyle/>
        <a:p>
          <a:endParaRPr lang="ru-RU"/>
        </a:p>
      </dgm:t>
    </dgm:pt>
    <dgm:pt modelId="{7107FB41-F69C-4025-9122-38CCE217F5F6}" type="sibTrans" cxnId="{FEE6777A-ED13-43D3-9BCD-55BF4D2D1178}">
      <dgm:prSet/>
      <dgm:spPr/>
      <dgm:t>
        <a:bodyPr/>
        <a:lstStyle/>
        <a:p>
          <a:endParaRPr lang="ru-RU"/>
        </a:p>
      </dgm:t>
    </dgm:pt>
    <dgm:pt modelId="{94A77B9A-A5DD-4A82-AC52-5EE3EF07A585}">
      <dgm:prSet phldrT="[Текст]"/>
      <dgm:spPr/>
      <dgm:t>
        <a:bodyPr/>
        <a:lstStyle/>
        <a:p>
          <a:r>
            <a:rPr lang="ru-RU" u="sng" dirty="0" smtClean="0"/>
            <a:t>Игра</a:t>
          </a:r>
          <a:r>
            <a:rPr lang="ru-RU" dirty="0" smtClean="0"/>
            <a:t> - </a:t>
          </a:r>
          <a:r>
            <a:rPr lang="ru-RU" dirty="0" err="1" smtClean="0"/>
            <a:t>драмматизация</a:t>
          </a:r>
          <a:endParaRPr lang="ru-RU" dirty="0"/>
        </a:p>
      </dgm:t>
    </dgm:pt>
    <dgm:pt modelId="{FA21997C-0331-4BD2-B765-DB0168A488FE}" type="parTrans" cxnId="{3D6D5B7F-809E-4C73-9E4A-D083FAEED862}">
      <dgm:prSet/>
      <dgm:spPr/>
      <dgm:t>
        <a:bodyPr/>
        <a:lstStyle/>
        <a:p>
          <a:endParaRPr lang="ru-RU"/>
        </a:p>
      </dgm:t>
    </dgm:pt>
    <dgm:pt modelId="{7CD7D2A2-B2CA-4E78-8BD5-DA16932248F0}" type="sibTrans" cxnId="{3D6D5B7F-809E-4C73-9E4A-D083FAEED862}">
      <dgm:prSet/>
      <dgm:spPr/>
      <dgm:t>
        <a:bodyPr/>
        <a:lstStyle/>
        <a:p>
          <a:endParaRPr lang="ru-RU"/>
        </a:p>
      </dgm:t>
    </dgm:pt>
    <dgm:pt modelId="{FEF985F5-783B-4F84-8330-BDC9917CDDA7}" type="pres">
      <dgm:prSet presAssocID="{33450BB0-AE26-47B1-A0D9-80047EB138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BD50C2-B954-4B9C-A2EF-CEFD8045276C}" type="pres">
      <dgm:prSet presAssocID="{3269F447-38B8-4AFE-8E69-A33384428B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623C1-71F9-4592-8A9D-C12B90BD5A21}" type="pres">
      <dgm:prSet presAssocID="{6D495A3C-1834-410A-B9BD-B7235CCF000C}" presName="sibTrans" presStyleCnt="0"/>
      <dgm:spPr/>
    </dgm:pt>
    <dgm:pt modelId="{5BC94FD3-A820-4DA0-9775-A0716998CBA2}" type="pres">
      <dgm:prSet presAssocID="{F59C6241-A26B-4B31-AF1E-F430C9E180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AB395-5851-4354-BA11-0B26C2F4C4BF}" type="pres">
      <dgm:prSet presAssocID="{C9E5624A-28FC-42AE-A5AA-9163ED235CA7}" presName="sibTrans" presStyleCnt="0"/>
      <dgm:spPr/>
    </dgm:pt>
    <dgm:pt modelId="{73389F96-1454-4455-9D80-9D317BDEF2B7}" type="pres">
      <dgm:prSet presAssocID="{5013F0C8-D072-41F2-B176-4FBA9418A0B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F72FC-03C3-438B-81B9-A0F92A53FC8D}" type="pres">
      <dgm:prSet presAssocID="{BBBBC51F-0172-4B9B-A38B-75120D9EA096}" presName="sibTrans" presStyleCnt="0"/>
      <dgm:spPr/>
    </dgm:pt>
    <dgm:pt modelId="{FCEE066A-8340-4D75-8CEC-9BFD4C8A752D}" type="pres">
      <dgm:prSet presAssocID="{4AAFF3FC-AAC4-44D4-9CF9-FD15BD56B68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CD674-084B-4E0D-B3CC-27702D3B31AC}" type="pres">
      <dgm:prSet presAssocID="{7107FB41-F69C-4025-9122-38CCE217F5F6}" presName="sibTrans" presStyleCnt="0"/>
      <dgm:spPr/>
    </dgm:pt>
    <dgm:pt modelId="{998C195B-3B46-4FAB-A811-0BDC1DF53E4E}" type="pres">
      <dgm:prSet presAssocID="{94A77B9A-A5DD-4A82-AC52-5EE3EF07A5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797BD-3426-4676-A939-707EADA4E691}" type="presOf" srcId="{5013F0C8-D072-41F2-B176-4FBA9418A0B5}" destId="{73389F96-1454-4455-9D80-9D317BDEF2B7}" srcOrd="0" destOrd="0" presId="urn:microsoft.com/office/officeart/2005/8/layout/default"/>
    <dgm:cxn modelId="{71774BF2-25E2-48BC-A4A5-76BA6FAFE71A}" srcId="{33450BB0-AE26-47B1-A0D9-80047EB13887}" destId="{F59C6241-A26B-4B31-AF1E-F430C9E180A6}" srcOrd="1" destOrd="0" parTransId="{5506F5EE-D7A6-4ABC-B028-27490D79348C}" sibTransId="{C9E5624A-28FC-42AE-A5AA-9163ED235CA7}"/>
    <dgm:cxn modelId="{37365ED3-977F-4325-88CB-F55DCD545A58}" type="presOf" srcId="{33450BB0-AE26-47B1-A0D9-80047EB13887}" destId="{FEF985F5-783B-4F84-8330-BDC9917CDDA7}" srcOrd="0" destOrd="0" presId="urn:microsoft.com/office/officeart/2005/8/layout/default"/>
    <dgm:cxn modelId="{FEE6777A-ED13-43D3-9BCD-55BF4D2D1178}" srcId="{33450BB0-AE26-47B1-A0D9-80047EB13887}" destId="{4AAFF3FC-AAC4-44D4-9CF9-FD15BD56B686}" srcOrd="3" destOrd="0" parTransId="{AEFA19B9-3D07-404C-BE40-F7106D102E1E}" sibTransId="{7107FB41-F69C-4025-9122-38CCE217F5F6}"/>
    <dgm:cxn modelId="{461EAB9E-C78A-4049-9C99-BAE296AAA512}" srcId="{33450BB0-AE26-47B1-A0D9-80047EB13887}" destId="{5013F0C8-D072-41F2-B176-4FBA9418A0B5}" srcOrd="2" destOrd="0" parTransId="{CCD4FD48-4464-44E5-B5D9-3DA47B1710FE}" sibTransId="{BBBBC51F-0172-4B9B-A38B-75120D9EA096}"/>
    <dgm:cxn modelId="{3D6D5B7F-809E-4C73-9E4A-D083FAEED862}" srcId="{33450BB0-AE26-47B1-A0D9-80047EB13887}" destId="{94A77B9A-A5DD-4A82-AC52-5EE3EF07A585}" srcOrd="4" destOrd="0" parTransId="{FA21997C-0331-4BD2-B765-DB0168A488FE}" sibTransId="{7CD7D2A2-B2CA-4E78-8BD5-DA16932248F0}"/>
    <dgm:cxn modelId="{CC5CF38D-F987-4EBB-86BF-833F8CFB23A2}" srcId="{33450BB0-AE26-47B1-A0D9-80047EB13887}" destId="{3269F447-38B8-4AFE-8E69-A33384428B38}" srcOrd="0" destOrd="0" parTransId="{9BFCE363-6382-4794-82E7-40D29E94C8EF}" sibTransId="{6D495A3C-1834-410A-B9BD-B7235CCF000C}"/>
    <dgm:cxn modelId="{BE09C918-FD18-4D9C-8123-58C90A6F35DB}" type="presOf" srcId="{4AAFF3FC-AAC4-44D4-9CF9-FD15BD56B686}" destId="{FCEE066A-8340-4D75-8CEC-9BFD4C8A752D}" srcOrd="0" destOrd="0" presId="urn:microsoft.com/office/officeart/2005/8/layout/default"/>
    <dgm:cxn modelId="{37EA331F-7EEF-41DF-A34A-BCF794BFAE93}" type="presOf" srcId="{3269F447-38B8-4AFE-8E69-A33384428B38}" destId="{4BBD50C2-B954-4B9C-A2EF-CEFD8045276C}" srcOrd="0" destOrd="0" presId="urn:microsoft.com/office/officeart/2005/8/layout/default"/>
    <dgm:cxn modelId="{0128871D-5464-4BC3-8FE7-162C168279D1}" type="presOf" srcId="{F59C6241-A26B-4B31-AF1E-F430C9E180A6}" destId="{5BC94FD3-A820-4DA0-9775-A0716998CBA2}" srcOrd="0" destOrd="0" presId="urn:microsoft.com/office/officeart/2005/8/layout/default"/>
    <dgm:cxn modelId="{58060E12-7FFD-432B-9312-AE8DB9C13394}" type="presOf" srcId="{94A77B9A-A5DD-4A82-AC52-5EE3EF07A585}" destId="{998C195B-3B46-4FAB-A811-0BDC1DF53E4E}" srcOrd="0" destOrd="0" presId="urn:microsoft.com/office/officeart/2005/8/layout/default"/>
    <dgm:cxn modelId="{21F870C9-ED73-4591-A780-B0FAD9969A1D}" type="presParOf" srcId="{FEF985F5-783B-4F84-8330-BDC9917CDDA7}" destId="{4BBD50C2-B954-4B9C-A2EF-CEFD8045276C}" srcOrd="0" destOrd="0" presId="urn:microsoft.com/office/officeart/2005/8/layout/default"/>
    <dgm:cxn modelId="{D157707C-ACA2-48D8-8735-49AED0993F3F}" type="presParOf" srcId="{FEF985F5-783B-4F84-8330-BDC9917CDDA7}" destId="{8DE623C1-71F9-4592-8A9D-C12B90BD5A21}" srcOrd="1" destOrd="0" presId="urn:microsoft.com/office/officeart/2005/8/layout/default"/>
    <dgm:cxn modelId="{308B3991-B99D-4310-9CFC-A4981A32C416}" type="presParOf" srcId="{FEF985F5-783B-4F84-8330-BDC9917CDDA7}" destId="{5BC94FD3-A820-4DA0-9775-A0716998CBA2}" srcOrd="2" destOrd="0" presId="urn:microsoft.com/office/officeart/2005/8/layout/default"/>
    <dgm:cxn modelId="{FCDE3173-2274-4627-8E5E-90FB0A546BF1}" type="presParOf" srcId="{FEF985F5-783B-4F84-8330-BDC9917CDDA7}" destId="{DD5AB395-5851-4354-BA11-0B26C2F4C4BF}" srcOrd="3" destOrd="0" presId="urn:microsoft.com/office/officeart/2005/8/layout/default"/>
    <dgm:cxn modelId="{928434D2-EB93-4E56-8106-8881CB7718B9}" type="presParOf" srcId="{FEF985F5-783B-4F84-8330-BDC9917CDDA7}" destId="{73389F96-1454-4455-9D80-9D317BDEF2B7}" srcOrd="4" destOrd="0" presId="urn:microsoft.com/office/officeart/2005/8/layout/default"/>
    <dgm:cxn modelId="{71E1FCFE-F7DF-4A2E-9664-63CC11B4B3E1}" type="presParOf" srcId="{FEF985F5-783B-4F84-8330-BDC9917CDDA7}" destId="{DB3F72FC-03C3-438B-81B9-A0F92A53FC8D}" srcOrd="5" destOrd="0" presId="urn:microsoft.com/office/officeart/2005/8/layout/default"/>
    <dgm:cxn modelId="{EDA44AFB-EDC7-4BF7-B068-9F2E7DA8C994}" type="presParOf" srcId="{FEF985F5-783B-4F84-8330-BDC9917CDDA7}" destId="{FCEE066A-8340-4D75-8CEC-9BFD4C8A752D}" srcOrd="6" destOrd="0" presId="urn:microsoft.com/office/officeart/2005/8/layout/default"/>
    <dgm:cxn modelId="{A0DD377C-5AA5-4351-8B24-54F120C019D5}" type="presParOf" srcId="{FEF985F5-783B-4F84-8330-BDC9917CDDA7}" destId="{7B4CD674-084B-4E0D-B3CC-27702D3B31AC}" srcOrd="7" destOrd="0" presId="urn:microsoft.com/office/officeart/2005/8/layout/default"/>
    <dgm:cxn modelId="{2C77D116-62C8-42C7-8F63-D17B992E443F}" type="presParOf" srcId="{FEF985F5-783B-4F84-8330-BDC9917CDDA7}" destId="{998C195B-3B46-4FAB-A811-0BDC1DF53E4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75EB8-8163-445B-8F6E-51B78AF9411C}">
      <dsp:nvSpPr>
        <dsp:cNvPr id="0" name=""/>
        <dsp:cNvSpPr/>
      </dsp:nvSpPr>
      <dsp:spPr>
        <a:xfrm>
          <a:off x="82350" y="413712"/>
          <a:ext cx="7969535" cy="1581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Игра -  </a:t>
          </a:r>
          <a:r>
            <a:rPr lang="ru-RU" sz="2700" kern="1200" dirty="0" err="1" smtClean="0"/>
            <a:t>ведущйи</a:t>
          </a:r>
          <a:r>
            <a:rPr lang="ru-RU" sz="2700" kern="1200" dirty="0" smtClean="0"/>
            <a:t> вид деятельности, обеспечивающий физическое, психическое, эмоциональное благополучие ребенка</a:t>
          </a:r>
          <a:endParaRPr lang="ru-RU" sz="2700" kern="1200" dirty="0"/>
        </a:p>
      </dsp:txBody>
      <dsp:txXfrm>
        <a:off x="128674" y="460036"/>
        <a:ext cx="7876887" cy="1488963"/>
      </dsp:txXfrm>
    </dsp:sp>
    <dsp:sp modelId="{014F4BC4-C7FF-4E8A-A0D9-158ACD1962C6}">
      <dsp:nvSpPr>
        <dsp:cNvPr id="0" name=""/>
        <dsp:cNvSpPr/>
      </dsp:nvSpPr>
      <dsp:spPr>
        <a:xfrm rot="2687335">
          <a:off x="4854111" y="2270150"/>
          <a:ext cx="974003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973516" y="2349754"/>
        <a:ext cx="735193" cy="238810"/>
      </dsp:txXfrm>
    </dsp:sp>
    <dsp:sp modelId="{CF0A4A4F-21BD-4621-99DA-C57E8E47B56A}">
      <dsp:nvSpPr>
        <dsp:cNvPr id="0" name=""/>
        <dsp:cNvSpPr/>
      </dsp:nvSpPr>
      <dsp:spPr>
        <a:xfrm>
          <a:off x="5116322" y="2942996"/>
          <a:ext cx="3113277" cy="1696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прогулки</a:t>
          </a:r>
          <a:endParaRPr lang="ru-RU" sz="2700" kern="1200" dirty="0"/>
        </a:p>
      </dsp:txBody>
      <dsp:txXfrm>
        <a:off x="5166010" y="2992684"/>
        <a:ext cx="3013901" cy="1597092"/>
      </dsp:txXfrm>
    </dsp:sp>
    <dsp:sp modelId="{84C77790-05E7-4B39-8A91-EF3AB4EF666E}">
      <dsp:nvSpPr>
        <dsp:cNvPr id="0" name=""/>
        <dsp:cNvSpPr/>
      </dsp:nvSpPr>
      <dsp:spPr>
        <a:xfrm rot="10836787">
          <a:off x="3800208" y="3566691"/>
          <a:ext cx="974003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919613" y="3646295"/>
        <a:ext cx="735193" cy="238810"/>
      </dsp:txXfrm>
    </dsp:sp>
    <dsp:sp modelId="{7E043A22-D432-40E2-B5DD-2B8F7294D28B}">
      <dsp:nvSpPr>
        <dsp:cNvPr id="0" name=""/>
        <dsp:cNvSpPr/>
      </dsp:nvSpPr>
      <dsp:spPr>
        <a:xfrm>
          <a:off x="0" y="2890096"/>
          <a:ext cx="3458098" cy="1696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Пространственная предметно – развивающая среда</a:t>
          </a:r>
          <a:endParaRPr lang="ru-RU" sz="2700" kern="1200" dirty="0"/>
        </a:p>
      </dsp:txBody>
      <dsp:txXfrm>
        <a:off x="49688" y="2939784"/>
        <a:ext cx="3358722" cy="1597081"/>
      </dsp:txXfrm>
    </dsp:sp>
    <dsp:sp modelId="{CB60F584-63E4-4231-8F89-8AF141E0EBC9}">
      <dsp:nvSpPr>
        <dsp:cNvPr id="0" name=""/>
        <dsp:cNvSpPr/>
      </dsp:nvSpPr>
      <dsp:spPr>
        <a:xfrm rot="18761955">
          <a:off x="2437575" y="2243700"/>
          <a:ext cx="974003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556980" y="2323304"/>
        <a:ext cx="735193" cy="238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7EDBF-F8FA-49D5-A90F-DF8C7D880699}">
      <dsp:nvSpPr>
        <dsp:cNvPr id="0" name=""/>
        <dsp:cNvSpPr/>
      </dsp:nvSpPr>
      <dsp:spPr>
        <a:xfrm>
          <a:off x="1551086" y="179"/>
          <a:ext cx="5127426" cy="2050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Организация пространственной предметно – развивающей среды.</a:t>
          </a:r>
          <a:endParaRPr lang="ru-RU" sz="2800" kern="1200"/>
        </a:p>
      </dsp:txBody>
      <dsp:txXfrm>
        <a:off x="2576571" y="179"/>
        <a:ext cx="3076456" cy="2050970"/>
      </dsp:txXfrm>
    </dsp:sp>
    <dsp:sp modelId="{5BA981DD-2ED4-4E9D-BBCA-C7F0376741EE}">
      <dsp:nvSpPr>
        <dsp:cNvPr id="0" name=""/>
        <dsp:cNvSpPr/>
      </dsp:nvSpPr>
      <dsp:spPr>
        <a:xfrm>
          <a:off x="1551086" y="2338286"/>
          <a:ext cx="5127426" cy="2050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Систематизаци игровой деятельности. </a:t>
          </a:r>
          <a:endParaRPr lang="ru-RU" sz="2800" kern="1200"/>
        </a:p>
      </dsp:txBody>
      <dsp:txXfrm>
        <a:off x="2576571" y="2338286"/>
        <a:ext cx="3076456" cy="2050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D50C2-B954-4B9C-A2EF-CEFD8045276C}">
      <dsp:nvSpPr>
        <dsp:cNvPr id="0" name=""/>
        <dsp:cNvSpPr/>
      </dsp:nvSpPr>
      <dsp:spPr>
        <a:xfrm>
          <a:off x="0" y="52308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smtClean="0"/>
            <a:t>Ознакомительная</a:t>
          </a:r>
          <a:endParaRPr lang="ru-RU" sz="2200" u="sng" kern="1200" dirty="0"/>
        </a:p>
      </dsp:txBody>
      <dsp:txXfrm>
        <a:off x="0" y="523080"/>
        <a:ext cx="2571749" cy="1543050"/>
      </dsp:txXfrm>
    </dsp:sp>
    <dsp:sp modelId="{5BC94FD3-A820-4DA0-9775-A0716998CBA2}">
      <dsp:nvSpPr>
        <dsp:cNvPr id="0" name=""/>
        <dsp:cNvSpPr/>
      </dsp:nvSpPr>
      <dsp:spPr>
        <a:xfrm>
          <a:off x="2828925" y="52308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err="1" smtClean="0"/>
            <a:t>Отобразительная</a:t>
          </a:r>
          <a:endParaRPr lang="ru-RU" sz="2200" u="sng" kern="1200" dirty="0"/>
        </a:p>
      </dsp:txBody>
      <dsp:txXfrm>
        <a:off x="2828925" y="523080"/>
        <a:ext cx="2571749" cy="1543050"/>
      </dsp:txXfrm>
    </dsp:sp>
    <dsp:sp modelId="{73389F96-1454-4455-9D80-9D317BDEF2B7}">
      <dsp:nvSpPr>
        <dsp:cNvPr id="0" name=""/>
        <dsp:cNvSpPr/>
      </dsp:nvSpPr>
      <dsp:spPr>
        <a:xfrm>
          <a:off x="5657849" y="52308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smtClean="0"/>
            <a:t>Сюжетно</a:t>
          </a:r>
          <a:r>
            <a:rPr lang="ru-RU" sz="2200" kern="1200" dirty="0" smtClean="0"/>
            <a:t> - </a:t>
          </a:r>
          <a:r>
            <a:rPr lang="ru-RU" sz="2200" kern="1200" dirty="0" err="1" smtClean="0"/>
            <a:t>отобразительная</a:t>
          </a:r>
          <a:endParaRPr lang="ru-RU" sz="2200" kern="1200" dirty="0"/>
        </a:p>
      </dsp:txBody>
      <dsp:txXfrm>
        <a:off x="5657849" y="523080"/>
        <a:ext cx="2571749" cy="1543050"/>
      </dsp:txXfrm>
    </dsp:sp>
    <dsp:sp modelId="{FCEE066A-8340-4D75-8CEC-9BFD4C8A752D}">
      <dsp:nvSpPr>
        <dsp:cNvPr id="0" name=""/>
        <dsp:cNvSpPr/>
      </dsp:nvSpPr>
      <dsp:spPr>
        <a:xfrm>
          <a:off x="1414462" y="232330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smtClean="0"/>
            <a:t>Сюжетно</a:t>
          </a:r>
          <a:r>
            <a:rPr lang="ru-RU" sz="2200" kern="1200" dirty="0" smtClean="0"/>
            <a:t> - </a:t>
          </a:r>
          <a:r>
            <a:rPr lang="ru-RU" sz="2200" u="sng" kern="1200" dirty="0" smtClean="0"/>
            <a:t>ролевая</a:t>
          </a:r>
          <a:endParaRPr lang="ru-RU" sz="2200" u="sng" kern="1200" dirty="0"/>
        </a:p>
      </dsp:txBody>
      <dsp:txXfrm>
        <a:off x="1414462" y="2323305"/>
        <a:ext cx="2571749" cy="1543050"/>
      </dsp:txXfrm>
    </dsp:sp>
    <dsp:sp modelId="{998C195B-3B46-4FAB-A811-0BDC1DF53E4E}">
      <dsp:nvSpPr>
        <dsp:cNvPr id="0" name=""/>
        <dsp:cNvSpPr/>
      </dsp:nvSpPr>
      <dsp:spPr>
        <a:xfrm>
          <a:off x="4243387" y="232330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smtClean="0"/>
            <a:t>Игра</a:t>
          </a:r>
          <a:r>
            <a:rPr lang="ru-RU" sz="2200" kern="1200" dirty="0" smtClean="0"/>
            <a:t> - </a:t>
          </a:r>
          <a:r>
            <a:rPr lang="ru-RU" sz="2200" kern="1200" dirty="0" err="1" smtClean="0"/>
            <a:t>драмматизация</a:t>
          </a:r>
          <a:endParaRPr lang="ru-RU" sz="2200" kern="1200" dirty="0"/>
        </a:p>
      </dsp:txBody>
      <dsp:txXfrm>
        <a:off x="4243387" y="2323305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9D779-6C21-4EE7-9944-C10B955D1A7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A49E8-ABFA-4084-A333-C562A04D0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7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C7488F-E02A-4D6D-A139-6A7DE168FC95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E8AD89-6E2A-4971-8CD0-6FC62873C6F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688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ПРОЕКТ</a:t>
            </a:r>
            <a:br>
              <a:rPr lang="ru-RU" dirty="0" smtClean="0"/>
            </a:br>
            <a:r>
              <a:rPr lang="ru-RU" dirty="0" smtClean="0"/>
              <a:t>       «Любимая игрушка»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подготовил: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воспитатель МДОБУ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детского сада №4 КВ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Лаврентьева О. Н.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8154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Игры, с элементами экспериментирования</a:t>
            </a:r>
            <a:endParaRPr lang="ru-RU" dirty="0"/>
          </a:p>
        </p:txBody>
      </p:sp>
      <p:pic>
        <p:nvPicPr>
          <p:cNvPr id="3074" name="Picture 2" descr="C:\Users\привет\Desktop\Фото-0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Игры с песком: вылепим куличики</a:t>
            </a:r>
            <a:r>
              <a:rPr lang="ru-RU" dirty="0"/>
              <a:t>;</a:t>
            </a:r>
            <a:r>
              <a:rPr lang="ru-RU" dirty="0" smtClean="0"/>
              <a:t> просеем песок; построим горку ит. д.</a:t>
            </a:r>
          </a:p>
          <a:p>
            <a:r>
              <a:rPr lang="ru-RU" dirty="0" smtClean="0"/>
              <a:t>Игры с водой: «Тонет, не тонет»; «</a:t>
            </a:r>
            <a:r>
              <a:rPr lang="ru-RU" dirty="0"/>
              <a:t>И</a:t>
            </a:r>
            <a:r>
              <a:rPr lang="ru-RU" dirty="0" smtClean="0"/>
              <a:t>скупаем куклу»; «Водичка. Водичка и т. д.</a:t>
            </a:r>
          </a:p>
          <a:p>
            <a:r>
              <a:rPr lang="ru-RU" dirty="0" smtClean="0"/>
              <a:t>Игр с воздухом: «Надуем шарик»; игр с вертушками и т. д. </a:t>
            </a:r>
            <a:endParaRPr lang="ru-RU" dirty="0"/>
          </a:p>
        </p:txBody>
      </p:sp>
      <p:pic>
        <p:nvPicPr>
          <p:cNvPr id="5" name="Picture 2" descr="C:\Users\привет\Desktop\Фото-0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63691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Гимнастика, физкультура, физкультминутки.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Музыкальные занятия, игры развлечения.</a:t>
            </a:r>
            <a:endParaRPr lang="ru-RU" dirty="0"/>
          </a:p>
        </p:txBody>
      </p:sp>
      <p:pic>
        <p:nvPicPr>
          <p:cNvPr id="4098" name="Picture 2" descr="C:\Users\привет\Desktop\P21100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01" y="2922862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Новая папка (3)\P21101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920" y="2922862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 –ролевые игры</a:t>
            </a:r>
            <a:endParaRPr lang="ru-RU" dirty="0"/>
          </a:p>
        </p:txBody>
      </p:sp>
      <p:pic>
        <p:nvPicPr>
          <p:cNvPr id="5123" name="Picture 3" descr="D:\Фото-04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868" y="1920875"/>
            <a:ext cx="3321264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«Дочки –матери»: «Уложим куклу спать»; «Напоим куклу чаем»; «У куклы Кати день рождение» и т. д.</a:t>
            </a:r>
          </a:p>
          <a:p>
            <a:r>
              <a:rPr lang="ru-RU" dirty="0" smtClean="0"/>
              <a:t>«Парикмахерская»: «Модная прическа», «Причешем кукол» и т. д.</a:t>
            </a:r>
          </a:p>
          <a:p>
            <a:r>
              <a:rPr lang="ru-RU" dirty="0" smtClean="0"/>
              <a:t>«Больница»: «К нам приехал доктор»; «Кукла заболела»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7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–ведущий вид деятельности детей</a:t>
            </a:r>
            <a:endParaRPr lang="ru-RU" dirty="0"/>
          </a:p>
        </p:txBody>
      </p:sp>
      <p:pic>
        <p:nvPicPr>
          <p:cNvPr id="1026" name="Picture 2" descr="D:\Фото-0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628800"/>
            <a:ext cx="4104456" cy="46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Раннее детство – особый период физического и психического становления ребенка. В этот период наблюдается максимальный темп формирования предпосылок, обусловливающих всё дальнейшее развитие организма ребенка.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05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по формированию игровой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Побуждать к самостоятельной  игре с различными предметами, развивать мелкую моторику. </a:t>
            </a:r>
          </a:p>
          <a:p>
            <a:r>
              <a:rPr lang="ru-RU" sz="2800" dirty="0" smtClean="0"/>
              <a:t>Воспитывать познавательный интерес с помощью игр с элементами экспериментирования.</a:t>
            </a:r>
          </a:p>
          <a:p>
            <a:r>
              <a:rPr lang="ru-RU" sz="2800" dirty="0" smtClean="0"/>
              <a:t>Формировать интерес к подвижным играм.</a:t>
            </a:r>
          </a:p>
          <a:p>
            <a:r>
              <a:rPr lang="ru-RU" sz="2800" dirty="0" smtClean="0"/>
              <a:t>Способствовать возникновению и развитию сюжетно –ролевых игр.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75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реализации поставленных задач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25783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25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Средства реализации цели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27360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3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руководства игрой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Подготовительный (обогащение впечатлений в НОД, экскурсиях, целевых прогулках, создание предметно – игровой среды).</a:t>
            </a:r>
          </a:p>
          <a:p>
            <a:r>
              <a:rPr lang="ru-RU" dirty="0" smtClean="0"/>
              <a:t>Основной (начало, ход, конец игры, воспитатель использует прямые и косвенные приемы)</a:t>
            </a:r>
          </a:p>
          <a:p>
            <a:r>
              <a:rPr lang="ru-RU" dirty="0" smtClean="0"/>
              <a:t>Участие в игре (совет, напоминание)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93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развития игры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93381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25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Игры, способствующие развитию мелкой моторике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Д/и «Закрой окошко», </a:t>
            </a:r>
          </a:p>
          <a:p>
            <a:r>
              <a:rPr lang="ru-RU" dirty="0" smtClean="0"/>
              <a:t>Д/ и «Цветовое лото»,</a:t>
            </a:r>
          </a:p>
          <a:p>
            <a:r>
              <a:rPr lang="ru-RU" dirty="0" smtClean="0"/>
              <a:t>Д/и «Цветовое лото»,</a:t>
            </a:r>
          </a:p>
          <a:p>
            <a:r>
              <a:rPr lang="ru-RU" dirty="0" smtClean="0"/>
              <a:t>Д/ и  «Деревянные бусы»</a:t>
            </a:r>
          </a:p>
          <a:p>
            <a:r>
              <a:rPr lang="ru-RU" dirty="0" smtClean="0"/>
              <a:t>Д/ и «Волшебные прищепки»</a:t>
            </a:r>
          </a:p>
          <a:p>
            <a:r>
              <a:rPr lang="ru-RU" dirty="0" smtClean="0"/>
              <a:t>Д/и «Мозаика»</a:t>
            </a:r>
          </a:p>
          <a:p>
            <a:r>
              <a:rPr lang="ru-RU" dirty="0" smtClean="0"/>
              <a:t>Д/ и «Геометрическое лото» и т. д.</a:t>
            </a:r>
            <a:endParaRPr lang="ru-RU" dirty="0"/>
          </a:p>
        </p:txBody>
      </p:sp>
      <p:pic>
        <p:nvPicPr>
          <p:cNvPr id="1027" name="Picture 3" descr="C:\Users\привет\Desktop\Новая папка (3)\P21101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387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        ПРОЕКТ        «Любимая игрушка»</vt:lpstr>
      <vt:lpstr>Игра –ведущий вид деятельности детей</vt:lpstr>
      <vt:lpstr>Актуальность темы</vt:lpstr>
      <vt:lpstr>Задачи по формированию игровой деятельности</vt:lpstr>
      <vt:lpstr>Условия реализации поставленных задач</vt:lpstr>
      <vt:lpstr>Средства реализации цели</vt:lpstr>
      <vt:lpstr>Этапы руководства игрой</vt:lpstr>
      <vt:lpstr>Этапы развития игры</vt:lpstr>
      <vt:lpstr>Игры, способствующие развитию мелкой моторике</vt:lpstr>
      <vt:lpstr>Игры, с элементами экспериментирования</vt:lpstr>
      <vt:lpstr>Подвижные игры</vt:lpstr>
      <vt:lpstr>Сюжетно –ролевые игры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«Игра – ведущий вид деятельности детей»</dc:title>
  <dc:creator>привет</dc:creator>
  <cp:lastModifiedBy>привет</cp:lastModifiedBy>
  <cp:revision>33</cp:revision>
  <dcterms:created xsi:type="dcterms:W3CDTF">2014-10-21T04:18:06Z</dcterms:created>
  <dcterms:modified xsi:type="dcterms:W3CDTF">2016-04-23T13:43:09Z</dcterms:modified>
</cp:coreProperties>
</file>