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handoutMasterIdLst>
    <p:handoutMasterId r:id="rId17"/>
  </p:handoutMasterIdLst>
  <p:sldIdLst>
    <p:sldId id="466" r:id="rId2"/>
    <p:sldId id="483" r:id="rId3"/>
    <p:sldId id="484" r:id="rId4"/>
    <p:sldId id="485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5" r:id="rId14"/>
    <p:sldId id="494" r:id="rId15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009900"/>
    <a:srgbClr val="2A1993"/>
    <a:srgbClr val="FDF58D"/>
    <a:srgbClr val="CC3300"/>
    <a:srgbClr val="99CCFF"/>
    <a:srgbClr val="FCFCFC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02" autoAdjust="0"/>
    <p:restoredTop sz="91741" autoAdjust="0"/>
  </p:normalViewPr>
  <p:slideViewPr>
    <p:cSldViewPr>
      <p:cViewPr>
        <p:scale>
          <a:sx n="100" d="100"/>
          <a:sy n="100" d="100"/>
        </p:scale>
        <p:origin x="-132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7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0" y="-90"/>
      </p:cViewPr>
      <p:guideLst>
        <p:guide orient="horz" pos="3143"/>
        <p:guide pos="2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3A8142B-0E3D-4E0A-ADF3-1E23F2E6F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FEF0F84-2670-4B20-99CB-6BE9E4605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F0F84-2670-4B20-99CB-6BE9E4605D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1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2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4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5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7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6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7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9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0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Arial Black" pitchFamily="34" charset="0"/>
                <a:cs typeface="+mn-cs"/>
              </a:rPr>
              <a:t>L/O/G/O</a:t>
            </a:r>
          </a:p>
        </p:txBody>
      </p:sp>
      <p:grpSp>
        <p:nvGrpSpPr>
          <p:cNvPr id="54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55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6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7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8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9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0" name="Picture 83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1A2E-643D-4366-942B-1A44DEE03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B669-DE3E-425F-B5C2-9D730B525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7" grpId="0" animBg="1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3A1A-FBDA-489D-AB03-FE46D2B41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7" grpId="0" animBg="1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7206-AB95-4A0E-8A6D-AD02ACA5A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7" grpId="0" animBg="1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8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183B6-C937-41FA-9068-0D4952E51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7" grpId="0" animBg="1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9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ED5B-5AD8-4F94-BF41-3E6F2156E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28" grpId="0" animBg="1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1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EDAD-06B0-4A28-9216-2C6BDAD4F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30" grpId="0" animBg="1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7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CC1E-8C5B-4A1E-8591-2156FA19A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6" grpId="0" animBg="1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6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9C56-88E1-4B25-AAC7-39B6A53BD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5" grpId="0" animBg="1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9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E8D-B1C5-44B7-A111-6519736AB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28" grpId="0" animBg="1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9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09EB-32D9-4392-A8C1-E1E9A8C79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28" grpId="0" animBg="1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718AFC62-012B-40CC-9BFB-005351DB7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4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3374" y="5286388"/>
            <a:ext cx="7953401" cy="785818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                              Давыдова С.В. - 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воспитатель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 МДОУ «Детский сад № 4КВ»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2016 г.</a:t>
            </a:r>
            <a:endParaRPr lang="ru-RU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Все работы хороши</a:t>
            </a:r>
            <a:endParaRPr lang="ru-RU" sz="40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3357586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106966986_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dirty="0" smtClean="0"/>
              <a:t>Рисование на тему «Кем я хочу стать»</a:t>
            </a:r>
            <a:endParaRPr lang="ru-RU" sz="3200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Я буду балериной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9" name="Содержимое 8" descr="день рождения 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2285991"/>
            <a:ext cx="3071834" cy="384017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Я буду моряком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2" name="Содержимое 11" descr="день рождения 0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pic>
        <p:nvPicPr>
          <p:cNvPr id="13" name="Picture 10" descr="106966986_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b9fbd753ecf1aa5a555a45d6152d0f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3987" y="5143512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0_3a87d_fb4732db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1475" y="1071546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/>
              <a:t>Творческая работа  «Полет в космос»,</a:t>
            </a:r>
            <a:br>
              <a:rPr lang="ru-RU" sz="3200" u="sng" dirty="0" smtClean="0"/>
            </a:br>
            <a:r>
              <a:rPr lang="ru-RU" sz="3200" u="sng" dirty="0" smtClean="0"/>
              <a:t>посвященная дню космонав</a:t>
            </a:r>
            <a:r>
              <a:rPr lang="ru-RU" sz="3200" dirty="0" smtClean="0"/>
              <a:t>тики</a:t>
            </a:r>
            <a:endParaRPr lang="ru-RU" sz="3200" dirty="0"/>
          </a:p>
        </p:txBody>
      </p:sp>
      <p:pic>
        <p:nvPicPr>
          <p:cNvPr id="9" name="Содержимое 8" descr="день рождения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" name="Picture 10" descr="106966986_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b9fbd753ecf1aa5a555a45d6152d0f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929198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0_3a87d_fb4732db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1475" y="1214422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/>
              <a:t>Мы спортсмены</a:t>
            </a:r>
            <a:endParaRPr lang="ru-RU" sz="3200" u="sng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006600"/>
                </a:solidFill>
              </a:rPr>
              <a:t>Готовимся к спартакиаде, изучаем материал о спортсменах</a:t>
            </a:r>
            <a:endParaRPr lang="ru-RU" sz="1800" dirty="0">
              <a:solidFill>
                <a:srgbClr val="006600"/>
              </a:solidFill>
            </a:endParaRPr>
          </a:p>
        </p:txBody>
      </p:sp>
      <p:pic>
        <p:nvPicPr>
          <p:cNvPr id="26" name="Содержимое 25" descr="самообразование 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2"/>
            <a:ext cx="4040188" cy="3379597"/>
          </a:xfrm>
        </p:spPr>
      </p:pic>
      <p:sp>
        <p:nvSpPr>
          <p:cNvPr id="24" name="Текст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006600"/>
                </a:solidFill>
              </a:rPr>
              <a:t>А вот и наша команда « Комета».</a:t>
            </a:r>
          </a:p>
          <a:p>
            <a:pPr algn="ctr"/>
            <a:r>
              <a:rPr lang="ru-RU" sz="1800" dirty="0" smtClean="0">
                <a:solidFill>
                  <a:srgbClr val="006600"/>
                </a:solidFill>
              </a:rPr>
              <a:t> Ждем начало соревнований. </a:t>
            </a:r>
            <a:endParaRPr lang="ru-RU" sz="1800" dirty="0">
              <a:solidFill>
                <a:srgbClr val="006600"/>
              </a:solidFill>
            </a:endParaRPr>
          </a:p>
        </p:txBody>
      </p:sp>
      <p:pic>
        <p:nvPicPr>
          <p:cNvPr id="28" name="Содержимое 27" descr="спортакиада 2016 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85993"/>
            <a:ext cx="4041775" cy="3380192"/>
          </a:xfrm>
        </p:spPr>
      </p:pic>
      <p:pic>
        <p:nvPicPr>
          <p:cNvPr id="29" name="Picture 10" descr="106966986_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6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b9fbd753ecf1aa5a555a45d6152d0f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3987" y="5143512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 descr="0_3a87d_fb4732db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1475" y="500042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Мы артисты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006600"/>
                </a:solidFill>
              </a:rPr>
              <a:t> Мы помогали  педагогам  создавать наши наряды и </a:t>
            </a:r>
            <a:r>
              <a:rPr lang="ru-RU" sz="1800" dirty="0" smtClean="0">
                <a:solidFill>
                  <a:srgbClr val="006600"/>
                </a:solidFill>
              </a:rPr>
              <a:t>вот, </a:t>
            </a:r>
            <a:r>
              <a:rPr lang="ru-RU" sz="1800" dirty="0" smtClean="0">
                <a:solidFill>
                  <a:srgbClr val="006600"/>
                </a:solidFill>
              </a:rPr>
              <a:t>что получилось!</a:t>
            </a:r>
            <a:endParaRPr lang="ru-RU" sz="1800" dirty="0">
              <a:solidFill>
                <a:srgbClr val="006600"/>
              </a:solidFill>
            </a:endParaRPr>
          </a:p>
        </p:txBody>
      </p:sp>
      <p:pic>
        <p:nvPicPr>
          <p:cNvPr id="7" name="Содержимое 6" descr="стиляги 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006600"/>
                </a:solidFill>
              </a:rPr>
              <a:t>Результат нашего труда.</a:t>
            </a:r>
          </a:p>
          <a:p>
            <a:pPr algn="ctr"/>
            <a:r>
              <a:rPr lang="ru-RU" sz="1800" dirty="0" smtClean="0">
                <a:solidFill>
                  <a:srgbClr val="006600"/>
                </a:solidFill>
              </a:rPr>
              <a:t>Мы очень рады!!!</a:t>
            </a:r>
            <a:endParaRPr lang="ru-RU" sz="1800" dirty="0">
              <a:solidFill>
                <a:srgbClr val="006600"/>
              </a:solidFill>
            </a:endParaRPr>
          </a:p>
        </p:txBody>
      </p:sp>
      <p:pic>
        <p:nvPicPr>
          <p:cNvPr id="8" name="Содержимое 7" descr="стиляги 0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428869"/>
            <a:ext cx="3214709" cy="3697294"/>
          </a:xfrm>
        </p:spPr>
      </p:pic>
      <p:pic>
        <p:nvPicPr>
          <p:cNvPr id="9" name="Picture 10" descr="106966986_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6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b9fbd753ecf1aa5a555a45d6152d0f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5143512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0_3a87d_fb4732db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64291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242889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1" name="Picture 10" descr="106966986_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6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b9fbd753ecf1aa5a555a45d6152d0f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786322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0_3a87d_fb4732db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64291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0_122910_eeceffb1_or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357562"/>
            <a:ext cx="23034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u="sng" dirty="0" smtClean="0"/>
              <a:t>Направление развития</a:t>
            </a:r>
            <a:endParaRPr lang="ru-RU" sz="3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9900"/>
                </a:solidFill>
              </a:rPr>
              <a:t>«Познавательное развитие»</a:t>
            </a:r>
          </a:p>
          <a:p>
            <a:endParaRPr lang="ru-RU" dirty="0"/>
          </a:p>
        </p:txBody>
      </p:sp>
      <p:pic>
        <p:nvPicPr>
          <p:cNvPr id="4" name="Picture 6" descr="20150427_161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2143108" y="3143248"/>
            <a:ext cx="4572032" cy="294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106966986_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9fbd753ecf1aa5a555a45d6152d0f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929198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0_3a87d_fb4732db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142984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7100"/>
          </a:xfrm>
        </p:spPr>
        <p:txBody>
          <a:bodyPr/>
          <a:lstStyle/>
          <a:p>
            <a:pPr algn="ctr"/>
            <a:r>
              <a:rPr lang="ru-RU" sz="3200" u="sng" dirty="0" smtClean="0"/>
              <a:t>Состав участников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rgbClr val="006600"/>
                </a:solidFill>
              </a:rPr>
              <a:t>Дети подготовительной к школе  группы № 7, воспитатель Давыдова С.В., родители.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1026" name="Picture 2" descr="C:\Users\Admin\Pictures\2016-02-18 винегрет\винегрет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4429156" cy="3619504"/>
          </a:xfrm>
          <a:prstGeom prst="rect">
            <a:avLst/>
          </a:prstGeom>
          <a:noFill/>
        </p:spPr>
      </p:pic>
      <p:pic>
        <p:nvPicPr>
          <p:cNvPr id="5" name="Picture 10" descr="106966986_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9fbd753ecf1aa5a555a45d6152d0f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929198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0_3a87d_fb4732db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714356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/>
              <a:t>Проблема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6600"/>
                </a:solidFill>
              </a:rPr>
              <a:t>   Дети очень мало знают о том множестве профессий, которые существуют в мире, не уважительно относятся к результатам труда взрослых и других детей, малоактивны в желании помогать.</a:t>
            </a:r>
          </a:p>
          <a:p>
            <a:endParaRPr lang="ru-RU" dirty="0"/>
          </a:p>
        </p:txBody>
      </p:sp>
      <p:pic>
        <p:nvPicPr>
          <p:cNvPr id="4" name="Picture 9" descr="917529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106966986_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9fbd753ecf1aa5a555a45d6152d0f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786322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0_3a87d_fb4732db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785794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/>
              <a:t>Цель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  Расширить и обогатить знания  детей о разнообразии профессий взрослых, воспитывать уважительное отношение к людям труда,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dirty="0" smtClean="0">
                <a:solidFill>
                  <a:srgbClr val="006600"/>
                </a:solidFill>
              </a:rPr>
              <a:t>представителям всех профессий; 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  развивать речь детей и их кругозор; 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  воспитывать трудолюбие. </a:t>
            </a:r>
          </a:p>
          <a:p>
            <a:endParaRPr lang="ru-RU" dirty="0"/>
          </a:p>
        </p:txBody>
      </p:sp>
      <p:pic>
        <p:nvPicPr>
          <p:cNvPr id="4" name="Picture 9" descr="917529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917529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256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106966986_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b9fbd753ecf1aa5a555a45d6152d0f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929198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0_3a87d_fb4732db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857232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/>
              <a:t>Задачи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rgbClr val="006600"/>
                </a:solidFill>
              </a:rPr>
              <a:t>Закрепить знания детей о таких профессиях как врач, парикмахер, повар, военный, художник, об  их трудовых процессах, предметах и орудиях труда.</a:t>
            </a:r>
          </a:p>
          <a:p>
            <a:pPr>
              <a:buNone/>
            </a:pPr>
            <a:r>
              <a:rPr lang="ru-RU" sz="2800" dirty="0" smtClean="0">
                <a:solidFill>
                  <a:srgbClr val="006600"/>
                </a:solidFill>
              </a:rPr>
              <a:t>   Воспитывать уважение к людям труда, желание трудиться.</a:t>
            </a:r>
          </a:p>
          <a:p>
            <a:endParaRPr lang="ru-RU" dirty="0"/>
          </a:p>
        </p:txBody>
      </p:sp>
      <p:pic>
        <p:nvPicPr>
          <p:cNvPr id="4" name="Picture 9" descr="917529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917529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106966986_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9fbd753ecf1aa5a555a45d6152d0f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786322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0_3a87d_fb4732db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857232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/>
              <a:t>Формы работы с детьми</a:t>
            </a:r>
            <a:endParaRPr lang="ru-RU" sz="3200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 Игровая деятельность: с/</a:t>
            </a:r>
            <a:r>
              <a:rPr lang="ru-RU" sz="1400" dirty="0" err="1" smtClean="0">
                <a:solidFill>
                  <a:srgbClr val="006600"/>
                </a:solidFill>
              </a:rPr>
              <a:t>р</a:t>
            </a:r>
            <a:r>
              <a:rPr lang="ru-RU" sz="1400" dirty="0" smtClean="0">
                <a:solidFill>
                  <a:srgbClr val="006600"/>
                </a:solidFill>
              </a:rPr>
              <a:t> игры: «Магазин», «Кафе», «Кулинария», «Больница», «Парикмахерская»,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 Д/и «Кому что нужно для работы», «Профессии», «Знаю все профессии», «Лото- профессии».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 Экскурсия  в медицинский кабинет.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 Чтение произведения  В. Маяковского «Кем быть?»,  С. Маршака «Рассказ о неизвестном герое», «Почта», «Пожар», «Самолет летит». Винокуров, Б. Алмазов «Матросская ленточка».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  Чтение стихов о профессиях, загадывание загадок.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  Рассказы детей из личного опыта « На приеме у врача».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  Просмотр презентаций: «Все работы хороши -  выбирай на вкус», « Кто работает на швейной фабрике».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  Рассматривание картин,  иллюстраций: повар, военный, врач, продавец,  космонавт, спортсмен, предметы и инструменты людей разных профессий.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  Рисование людей и предметов, нужных для  работы.</a:t>
            </a:r>
          </a:p>
          <a:p>
            <a:pPr lvl="0"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     Раскрашивание раскрасок  по теме «Профессии».</a:t>
            </a:r>
          </a:p>
          <a:p>
            <a:pPr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  Лепка предметов труда для повара.</a:t>
            </a:r>
          </a:p>
          <a:p>
            <a:pPr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  Изготовление винегрета.</a:t>
            </a:r>
          </a:p>
          <a:p>
            <a:pPr>
              <a:buNone/>
            </a:pPr>
            <a:r>
              <a:rPr lang="ru-RU" sz="1400" dirty="0" smtClean="0">
                <a:solidFill>
                  <a:srgbClr val="006600"/>
                </a:solidFill>
              </a:rPr>
              <a:t>     Рисование на тему «Кем я хочу быть»</a:t>
            </a:r>
            <a:endParaRPr lang="ru-RU" sz="1400" dirty="0">
              <a:solidFill>
                <a:srgbClr val="006600"/>
              </a:solidFill>
            </a:endParaRPr>
          </a:p>
        </p:txBody>
      </p:sp>
      <p:pic>
        <p:nvPicPr>
          <p:cNvPr id="6" name="Picture 9" descr="917529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917529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917529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917529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917529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917529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917529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14884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917529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143512"/>
            <a:ext cx="41116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9175292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106966986_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1254"/>
            <a:ext cx="1214414" cy="129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b9fbd753ecf1aa5a555a45d6152d0f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4786322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0_3a87d_fb4732db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857232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/>
              <a:t>Формы работы с родителями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6600"/>
                </a:solidFill>
              </a:rPr>
              <a:t>     Участие в изготовлении атрибутов для сюжетно – ролевых игр.</a:t>
            </a:r>
          </a:p>
          <a:p>
            <a:pPr>
              <a:buNone/>
            </a:pPr>
            <a:r>
              <a:rPr lang="ru-RU" sz="1800" dirty="0" smtClean="0">
                <a:solidFill>
                  <a:srgbClr val="006600"/>
                </a:solidFill>
              </a:rPr>
              <a:t>     Семейный просмотр мультфильмов, кино, телепередач с познавательной направленностью «Все работы хороши – выбирай на вкус».</a:t>
            </a:r>
          </a:p>
          <a:p>
            <a:pPr>
              <a:buNone/>
            </a:pPr>
            <a:r>
              <a:rPr lang="ru-RU" sz="1800" dirty="0" smtClean="0">
                <a:solidFill>
                  <a:srgbClr val="006600"/>
                </a:solidFill>
              </a:rPr>
              <a:t>      Консультация для родителей «Развивая трудолюбие».</a:t>
            </a:r>
          </a:p>
          <a:p>
            <a:pPr>
              <a:buNone/>
            </a:pPr>
            <a:r>
              <a:rPr lang="ru-RU" sz="1800" dirty="0" smtClean="0">
                <a:solidFill>
                  <a:srgbClr val="006600"/>
                </a:solidFill>
              </a:rPr>
              <a:t>     Участие детей и родителей в субботниках по трудоустройству участка,  группы.</a:t>
            </a:r>
          </a:p>
          <a:p>
            <a:pPr>
              <a:buNone/>
            </a:pPr>
            <a:r>
              <a:rPr lang="ru-RU" sz="1800" dirty="0" smtClean="0">
                <a:solidFill>
                  <a:srgbClr val="006600"/>
                </a:solidFill>
              </a:rPr>
              <a:t>      Проведение  выставки «Дело мастера боится»</a:t>
            </a:r>
            <a:endParaRPr lang="ru-RU" sz="1800" dirty="0">
              <a:solidFill>
                <a:srgbClr val="006600"/>
              </a:solidFill>
            </a:endParaRPr>
          </a:p>
        </p:txBody>
      </p:sp>
      <p:pic>
        <p:nvPicPr>
          <p:cNvPr id="4" name="Picture 9" descr="917529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917529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917529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917529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57158" y="3214686"/>
            <a:ext cx="41116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917529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41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106966986_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b9fbd753ecf1aa5a555a45d6152d0f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786322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0_3a87d_fb4732db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857232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/>
              <a:t>Продуктивная деятельность</a:t>
            </a:r>
            <a:br>
              <a:rPr lang="ru-RU" sz="3200" u="sng" dirty="0" smtClean="0"/>
            </a:br>
            <a:r>
              <a:rPr lang="ru-RU" sz="3200" dirty="0" smtClean="0"/>
              <a:t>(приготовление винегрета)</a:t>
            </a:r>
            <a:endParaRPr lang="ru-RU" sz="3200" dirty="0"/>
          </a:p>
        </p:txBody>
      </p:sp>
      <p:pic>
        <p:nvPicPr>
          <p:cNvPr id="4" name="Содержимое 3" descr="винегрет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600200"/>
            <a:ext cx="5572164" cy="4455321"/>
          </a:xfrm>
        </p:spPr>
      </p:pic>
      <p:pic>
        <p:nvPicPr>
          <p:cNvPr id="5" name="Picture 10" descr="106966986_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16573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9fbd753ecf1aa5a555a45d6152d0f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786322"/>
            <a:ext cx="13700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580TGp_general_light_ani">
  <a:themeElements>
    <a:clrScheme name="580TGp_general_light_ani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580TGp_gene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80TGp_general_light_ani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4358</TotalTime>
  <Words>334</Words>
  <Application>Microsoft Office PowerPoint</Application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580TGp_general_light_ani</vt:lpstr>
      <vt:lpstr>Все работы хороши</vt:lpstr>
      <vt:lpstr>Направление развития</vt:lpstr>
      <vt:lpstr>Состав участников</vt:lpstr>
      <vt:lpstr>Проблема</vt:lpstr>
      <vt:lpstr>Цель</vt:lpstr>
      <vt:lpstr>Задачи</vt:lpstr>
      <vt:lpstr>Формы работы с детьми</vt:lpstr>
      <vt:lpstr>Формы работы с родителями</vt:lpstr>
      <vt:lpstr>Продуктивная деятельность (приготовление винегрета)</vt:lpstr>
      <vt:lpstr>Рисование на тему «Кем я хочу стать»</vt:lpstr>
      <vt:lpstr>Творческая работа  «Полет в космос», посвященная дню космонавтики</vt:lpstr>
      <vt:lpstr>Мы спортсмены</vt:lpstr>
      <vt:lpstr>Мы артисты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Alexander Veraksa</dc:creator>
  <cp:lastModifiedBy>Admin</cp:lastModifiedBy>
  <cp:revision>441</cp:revision>
  <cp:lastPrinted>2013-12-20T05:49:24Z</cp:lastPrinted>
  <dcterms:created xsi:type="dcterms:W3CDTF">2010-09-14T15:57:35Z</dcterms:created>
  <dcterms:modified xsi:type="dcterms:W3CDTF">2016-05-24T15:18:09Z</dcterms:modified>
</cp:coreProperties>
</file>